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00_0.xml" ContentType="application/vnd.ms-powerpoint.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comments/modernComment_113_D6AAC309.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comments/modernComment_118_AB9A9C4A.xml" ContentType="application/vnd.ms-powerpoint.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7.xml" ContentType="application/vnd.openxmlformats-officedocument.presentationml.notesSlide+xml"/>
  <Override PartName="/ppt/comments/modernComment_11B_98C9F711.xml" ContentType="application/vnd.ms-powerpoint.comments+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8.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9.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0.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2"/>
    <p:sldId id="271" r:id="rId3"/>
    <p:sldId id="272" r:id="rId4"/>
    <p:sldId id="273" r:id="rId5"/>
    <p:sldId id="274" r:id="rId6"/>
    <p:sldId id="290" r:id="rId7"/>
    <p:sldId id="277" r:id="rId8"/>
    <p:sldId id="275" r:id="rId9"/>
    <p:sldId id="276" r:id="rId10"/>
    <p:sldId id="294" r:id="rId11"/>
    <p:sldId id="293" r:id="rId12"/>
    <p:sldId id="278" r:id="rId13"/>
    <p:sldId id="279" r:id="rId14"/>
    <p:sldId id="288" r:id="rId15"/>
    <p:sldId id="289" r:id="rId16"/>
    <p:sldId id="280" r:id="rId17"/>
    <p:sldId id="283" r:id="rId18"/>
    <p:sldId id="282" r:id="rId19"/>
    <p:sldId id="285" r:id="rId20"/>
    <p:sldId id="286" r:id="rId21"/>
    <p:sldId id="287" r:id="rId22"/>
    <p:sldId id="291" r:id="rId23"/>
    <p:sldId id="292" r:id="rId24"/>
    <p:sldId id="265" r:id="rId25"/>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29768C-26C0-4642-0631-BE9C455DCC7D}" name="Meagan Jubenville" initials="MJ" userId="S::mjubenville@wechu.org::9fa7410f-fc1f-47c4-8333-efb4bce4c5ae" providerId="AD"/>
  <p188:author id="{3599709C-5EDB-C5EB-843C-4852D41E2F13}" name="Kassandra Gaudette" initials="KG" userId="S::kgaudette@wechu.org::d86d7f7d-be25-4d15-8c9d-5d8a3a982ea1" providerId="AD"/>
  <p188:author id="{33D5B7E6-33D8-2A98-A281-5C67D48E4D35}" name="Therese Taiariol" initials="TT" userId="S::ttaiariol@wechu.org::e5695826-d67f-4c64-82bf-d870b1448993"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487" autoAdjust="0"/>
  </p:normalViewPr>
  <p:slideViewPr>
    <p:cSldViewPr>
      <p:cViewPr varScale="1">
        <p:scale>
          <a:sx n="55" d="100"/>
          <a:sy n="55" d="100"/>
        </p:scale>
        <p:origin x="1368" y="13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omments/modernComment_100_0.xml><?xml version="1.0" encoding="utf-8"?>
<p188:cmLst xmlns:a="http://schemas.openxmlformats.org/drawingml/2006/main" xmlns:r="http://schemas.openxmlformats.org/officeDocument/2006/relationships" xmlns:p188="http://schemas.microsoft.com/office/powerpoint/2018/8/main">
  <p188:cm id="{1BB02217-8146-4591-9B7E-271D8D1B9D61}" authorId="{33D5B7E6-33D8-2A98-A281-5C67D48E4D35}" status="resolved" created="2026-03-20T18:51:30.533" complete="100000">
    <pc:sldMkLst xmlns:pc="http://schemas.microsoft.com/office/powerpoint/2013/main/command">
      <pc:docMk/>
      <pc:sldMk cId="0" sldId="256"/>
    </pc:sldMkLst>
    <p188:replyLst>
      <p188:reply id="{372C04CF-BEA0-4244-9D66-E17E3CF5429C}" authorId="{33D5B7E6-33D8-2A98-A281-5C67D48E4D35}" created="2026-03-20T18:54:22.613">
        <p188:txBody>
          <a:bodyPr/>
          <a:lstStyle/>
          <a:p>
            <a:r>
              <a:rPr lang="en-CA"/>
              <a:t>There is no mention of safe storage away from younger children ; marijuana gummies, cigarette butts, </a:t>
            </a:r>
          </a:p>
        </p188:txBody>
      </p188:reply>
      <p188:reply id="{9349B569-43DB-451C-B1A8-577D4D85F132}" authorId="{4129768C-26C0-4642-0631-BE9C455DCC7D}" created="2026-03-31T15:26:39.156">
        <p188:txBody>
          <a:bodyPr/>
          <a:lstStyle/>
          <a:p>
            <a:r>
              <a:rPr lang="en-CA"/>
              <a:t>The name was changed to reflect substance use as well as medication safety, and more info was added about safe storage. 
I think a bit of general info about substance use at the beginning would be beneficial to introduce the topic of medication, but open to hearing other suggestions</a:t>
            </a:r>
          </a:p>
        </p188:txBody>
      </p188:reply>
    </p188:replyLst>
    <p188:txBody>
      <a:bodyPr/>
      <a:lstStyle/>
      <a:p>
        <a:r>
          <a:rPr lang="en-CA"/>
          <a:t>Medication safety is the subject of your presentation but is only mentioned in relation to other topics. This is a substance presentation not a medication safety presentation. </a:t>
        </a:r>
      </a:p>
    </p188:txBody>
  </p188:cm>
</p188:cmLst>
</file>

<file path=ppt/comments/modernComment_113_D6AAC309.xml><?xml version="1.0" encoding="utf-8"?>
<p188:cmLst xmlns:a="http://schemas.openxmlformats.org/drawingml/2006/main" xmlns:r="http://schemas.openxmlformats.org/officeDocument/2006/relationships" xmlns:p188="http://schemas.microsoft.com/office/powerpoint/2018/8/main">
  <p188:cm id="{628967C7-5E06-425B-95FC-E35EF566A23C}" authorId="{33D5B7E6-33D8-2A98-A281-5C67D48E4D35}" status="resolved" created="2026-03-20T19:11:33.809" complete="100000">
    <pc:sldMkLst xmlns:pc="http://schemas.microsoft.com/office/powerpoint/2013/main/command">
      <pc:docMk/>
      <pc:sldMk cId="3601515273" sldId="275"/>
    </pc:sldMkLst>
    <p188:replyLst>
      <p188:reply id="{BF274964-D52F-4063-9553-E8FDE9CF3D1E}" authorId="{4129768C-26C0-4642-0631-BE9C455DCC7D}" created="2026-03-31T15:25:49.179">
        <p188:txBody>
          <a:bodyPr/>
          <a:lstStyle/>
          <a:p>
            <a:r>
              <a:rPr lang="en-CA"/>
              <a:t>A line was added to the beginning to the speaking notes about the high rate of non-medical use of opioids among teens</a:t>
            </a:r>
          </a:p>
        </p188:txBody>
      </p188:reply>
    </p188:replyLst>
    <p188:txBody>
      <a:bodyPr/>
      <a:lstStyle/>
      <a:p>
        <a:r>
          <a:rPr lang="en-CA"/>
          <a:t>There is no explanation of how the opoids are related to the topic of medications.  Is it the more commonly abused medication. Is it the only medication that is not properly used; cough syrup is mentioned in another slide.  How about amphetamines , ADHD meds. </a:t>
        </a:r>
      </a:p>
    </p188:txBody>
  </p188:cm>
</p188:cmLst>
</file>

<file path=ppt/comments/modernComment_118_AB9A9C4A.xml><?xml version="1.0" encoding="utf-8"?>
<p188:cmLst xmlns:a="http://schemas.openxmlformats.org/drawingml/2006/main" xmlns:r="http://schemas.openxmlformats.org/officeDocument/2006/relationships" xmlns:p188="http://schemas.microsoft.com/office/powerpoint/2018/8/main">
  <p188:cm id="{8C83A024-75BD-4008-A7E8-7C775AAC0F82}" authorId="{33D5B7E6-33D8-2A98-A281-5C67D48E4D35}" status="resolved" created="2026-03-20T19:13:35.633" complete="100000">
    <pc:sldMkLst xmlns:pc="http://schemas.microsoft.com/office/powerpoint/2013/main/command">
      <pc:docMk/>
      <pc:sldMk cId="2879036490" sldId="280"/>
    </pc:sldMkLst>
    <p188:txBody>
      <a:bodyPr/>
      <a:lstStyle/>
      <a:p>
        <a:r>
          <a:rPr lang="en-CA"/>
          <a:t>How does substance use stigma related to  medication safety.  It can be mentioned in one slide but not two or three. </a:t>
        </a:r>
      </a:p>
    </p188:txBody>
  </p188:cm>
  <p188:cm id="{A2AA5A7A-28E4-4886-9790-88C4118541D8}" authorId="{3599709C-5EDB-C5EB-843C-4852D41E2F13}" status="resolved" created="2026-03-24T15:17:00.479" complete="100000">
    <pc:sldMkLst xmlns:pc="http://schemas.microsoft.com/office/powerpoint/2013/main/command">
      <pc:docMk/>
      <pc:sldMk cId="2879036490" sldId="280"/>
    </pc:sldMkLst>
    <p188:txBody>
      <a:bodyPr/>
      <a:lstStyle/>
      <a:p>
        <a:r>
          <a:rPr lang="en-CA"/>
          <a:t>Consider adding more background in speaking notes that directly link stigma as a barrier to medication safety. “We started to learn about some ways to increase medication safety. Sometimes, something called Stigma can be a barrier to medication safety. When people feel like they will be judged for asking for help, they are less likely to ask. This means people don’t talk to their doctors, or friends and family about what they may be struggling with.” Then can continue on with speaking notes. At the end of slide can add some kind of transition in speaking notes like “in the next few slides, let’s take a look at how Stigma may come up, and how we can better respond.”</a:t>
        </a:r>
      </a:p>
    </p188:txBody>
  </p188:cm>
  <p188:cm id="{36485A40-C784-450E-B914-7E7749C741C9}" authorId="{4129768C-26C0-4642-0631-BE9C455DCC7D}" status="resolved" created="2026-03-25T19:44:29.429" complete="100000">
    <pc:sldMkLst xmlns:pc="http://schemas.microsoft.com/office/powerpoint/2013/main/command">
      <pc:docMk/>
      <pc:sldMk cId="2879036490" sldId="280"/>
    </pc:sldMkLst>
    <p188:txBody>
      <a:bodyPr/>
      <a:lstStyle/>
      <a:p>
        <a:r>
          <a:rPr lang="en-CA"/>
          <a:t>I added some examples of medication safety into the speaking notes and changed some scenarios to reflect medication-related scenarios</a:t>
        </a:r>
      </a:p>
    </p188:txBody>
  </p188:cm>
</p188:cmLst>
</file>

<file path=ppt/comments/modernComment_11B_98C9F711.xml><?xml version="1.0" encoding="utf-8"?>
<p188:cmLst xmlns:a="http://schemas.openxmlformats.org/drawingml/2006/main" xmlns:r="http://schemas.openxmlformats.org/officeDocument/2006/relationships" xmlns:p188="http://schemas.microsoft.com/office/powerpoint/2018/8/main">
  <p188:cm id="{AFB99614-9683-4737-ABD4-B1FDA907463E}" authorId="{3599709C-5EDB-C5EB-843C-4852D41E2F13}" status="resolved" created="2026-03-24T15:26:00" complete="100000">
    <pc:sldMkLst xmlns:pc="http://schemas.microsoft.com/office/powerpoint/2013/main/command">
      <pc:docMk/>
      <pc:sldMk cId="2563372817" sldId="283"/>
    </pc:sldMkLst>
    <p188:txBody>
      <a:bodyPr/>
      <a:lstStyle/>
      <a:p>
        <a:r>
          <a:rPr lang="en-CA"/>
          <a:t>Consider changing this one to being offered someone else's prescription to highlight that aspect of safety</a:t>
        </a:r>
      </a:p>
    </p188:txBody>
  </p188:cm>
</p188:cmLst>
</file>

<file path=ppt/diagrams/_rels/data10.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svg"/><Relationship Id="rId1" Type="http://schemas.openxmlformats.org/officeDocument/2006/relationships/image" Target="../media/image56.svg"/><Relationship Id="rId4" Type="http://schemas.openxmlformats.org/officeDocument/2006/relationships/image" Target="../media/image59.svg"/></Relationships>
</file>

<file path=ppt/diagrams/_rels/data1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60.jpeg"/><Relationship Id="rId4" Type="http://schemas.openxmlformats.org/officeDocument/2006/relationships/image" Target="../media/image63.jpeg"/></Relationships>
</file>

<file path=ppt/diagrams/_rels/data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image" Target="../media/image64.jpeg"/><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diagrams/_rels/data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ata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diagrams/_rels/data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diagrams/_rels/data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diagrams/_rels/drawing10.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svg"/><Relationship Id="rId1" Type="http://schemas.openxmlformats.org/officeDocument/2006/relationships/image" Target="../media/image56.svg"/><Relationship Id="rId4" Type="http://schemas.openxmlformats.org/officeDocument/2006/relationships/image" Target="../media/image59.svg"/></Relationships>
</file>

<file path=ppt/diagrams/_rels/drawing1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image" Target="../media/image60.jpeg"/><Relationship Id="rId4" Type="http://schemas.openxmlformats.org/officeDocument/2006/relationships/image" Target="../media/image63.jpeg"/></Relationships>
</file>

<file path=ppt/diagrams/_rels/drawing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image" Target="../media/image64.jpeg"/><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diagrams/_rels/drawing4.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diagrams/_rels/drawing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image" Target="../media/image41.jpeg"/></Relationships>
</file>

<file path=ppt/diagrams/_rels/drawing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diagrams/_rels/drawing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image" Target="../media/image53.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C0F536-47A1-44F3-8461-00A5FD6EE69B}"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CA"/>
        </a:p>
      </dgm:t>
    </dgm:pt>
    <dgm:pt modelId="{1D16D6F6-7492-4256-B020-50CE57A2CB5E}">
      <dgm:prSet phldrT="[Text]" phldr="0"/>
      <dgm:spPr/>
      <dgm:t>
        <a:bodyPr/>
        <a:lstStyle/>
        <a:p>
          <a:r>
            <a:rPr lang="en-US" dirty="0"/>
            <a:t>It’s okay to ask questions or not know the answer </a:t>
          </a:r>
          <a:endParaRPr lang="en-CA" dirty="0"/>
        </a:p>
      </dgm:t>
    </dgm:pt>
    <dgm:pt modelId="{619CB9C7-06B4-41DD-B590-02A579CF8124}" type="parTrans" cxnId="{F1078F5D-2979-4B54-BEDD-E505030E755C}">
      <dgm:prSet/>
      <dgm:spPr/>
      <dgm:t>
        <a:bodyPr/>
        <a:lstStyle/>
        <a:p>
          <a:endParaRPr lang="en-CA"/>
        </a:p>
      </dgm:t>
    </dgm:pt>
    <dgm:pt modelId="{3B0A9E50-59FB-480E-9086-907C8B95A623}" type="sibTrans" cxnId="{F1078F5D-2979-4B54-BEDD-E505030E755C}">
      <dgm:prSet/>
      <dgm:spPr/>
      <dgm:t>
        <a:bodyPr/>
        <a:lstStyle/>
        <a:p>
          <a:endParaRPr lang="en-CA"/>
        </a:p>
      </dgm:t>
    </dgm:pt>
    <dgm:pt modelId="{AD6D10F7-AC1B-4F89-B8B3-DAB80D0A73F0}">
      <dgm:prSet phldrT="[Text]" phldr="0"/>
      <dgm:spPr/>
      <dgm:t>
        <a:bodyPr/>
        <a:lstStyle/>
        <a:p>
          <a:r>
            <a:rPr lang="en-US" dirty="0"/>
            <a:t>Respect others when they are speaking</a:t>
          </a:r>
          <a:endParaRPr lang="en-CA" dirty="0"/>
        </a:p>
      </dgm:t>
    </dgm:pt>
    <dgm:pt modelId="{A4D9C5E3-DB9B-445B-A08D-E748EA1C16CC}" type="parTrans" cxnId="{28299515-F315-42AA-9E7D-79091FB2A33D}">
      <dgm:prSet/>
      <dgm:spPr/>
      <dgm:t>
        <a:bodyPr/>
        <a:lstStyle/>
        <a:p>
          <a:endParaRPr lang="en-CA"/>
        </a:p>
      </dgm:t>
    </dgm:pt>
    <dgm:pt modelId="{70F6C37C-72E9-4338-81B0-8D304B98EC08}" type="sibTrans" cxnId="{28299515-F315-42AA-9E7D-79091FB2A33D}">
      <dgm:prSet/>
      <dgm:spPr/>
      <dgm:t>
        <a:bodyPr/>
        <a:lstStyle/>
        <a:p>
          <a:endParaRPr lang="en-CA"/>
        </a:p>
      </dgm:t>
    </dgm:pt>
    <dgm:pt modelId="{407E29A6-ABBF-4664-8E8B-D2F2C66FC223}">
      <dgm:prSet phldrT="[Text]" phldr="0"/>
      <dgm:spPr/>
      <dgm:t>
        <a:bodyPr/>
        <a:lstStyle/>
        <a:p>
          <a:r>
            <a:rPr lang="en-US" dirty="0"/>
            <a:t>No put-downs</a:t>
          </a:r>
          <a:endParaRPr lang="en-CA" dirty="0"/>
        </a:p>
      </dgm:t>
    </dgm:pt>
    <dgm:pt modelId="{B9A840D7-E7A6-4404-A52E-D36D033B4E14}" type="parTrans" cxnId="{0CD58539-E307-4C6F-B647-3F2F25AFFAE2}">
      <dgm:prSet/>
      <dgm:spPr/>
      <dgm:t>
        <a:bodyPr/>
        <a:lstStyle/>
        <a:p>
          <a:endParaRPr lang="en-CA"/>
        </a:p>
      </dgm:t>
    </dgm:pt>
    <dgm:pt modelId="{5A80136E-7341-477F-BA72-889BB1455319}" type="sibTrans" cxnId="{0CD58539-E307-4C6F-B647-3F2F25AFFAE2}">
      <dgm:prSet/>
      <dgm:spPr/>
      <dgm:t>
        <a:bodyPr/>
        <a:lstStyle/>
        <a:p>
          <a:endParaRPr lang="en-CA"/>
        </a:p>
      </dgm:t>
    </dgm:pt>
    <dgm:pt modelId="{FE2773C5-8799-4FCC-9DA8-55C840394652}">
      <dgm:prSet/>
      <dgm:spPr/>
      <dgm:t>
        <a:bodyPr/>
        <a:lstStyle/>
        <a:p>
          <a:r>
            <a:rPr lang="en-US" dirty="0"/>
            <a:t>Do not share what others speak about</a:t>
          </a:r>
          <a:endParaRPr lang="en-CA" dirty="0"/>
        </a:p>
      </dgm:t>
    </dgm:pt>
    <dgm:pt modelId="{6E4C867A-5039-4827-A7A1-AFFA07E74EB4}" type="parTrans" cxnId="{30C8424B-A491-464B-B3F1-E56B38EB25B6}">
      <dgm:prSet/>
      <dgm:spPr/>
      <dgm:t>
        <a:bodyPr/>
        <a:lstStyle/>
        <a:p>
          <a:endParaRPr lang="en-CA"/>
        </a:p>
      </dgm:t>
    </dgm:pt>
    <dgm:pt modelId="{52995836-1A16-414C-A986-599D4DA0DB79}" type="sibTrans" cxnId="{30C8424B-A491-464B-B3F1-E56B38EB25B6}">
      <dgm:prSet/>
      <dgm:spPr/>
      <dgm:t>
        <a:bodyPr/>
        <a:lstStyle/>
        <a:p>
          <a:endParaRPr lang="en-CA"/>
        </a:p>
      </dgm:t>
    </dgm:pt>
    <dgm:pt modelId="{B47CE48C-9003-47B3-AB33-73388860801C}">
      <dgm:prSet/>
      <dgm:spPr/>
      <dgm:t>
        <a:bodyPr/>
        <a:lstStyle/>
        <a:p>
          <a:r>
            <a:rPr lang="en-US" dirty="0"/>
            <a:t>Take a break if you need one</a:t>
          </a:r>
          <a:endParaRPr lang="en-CA" dirty="0"/>
        </a:p>
      </dgm:t>
    </dgm:pt>
    <dgm:pt modelId="{2B445D6B-A68D-40FC-8BD9-5D0142223FAE}" type="parTrans" cxnId="{C4746E4A-53AC-4FFB-8640-80D48103110F}">
      <dgm:prSet/>
      <dgm:spPr/>
      <dgm:t>
        <a:bodyPr/>
        <a:lstStyle/>
        <a:p>
          <a:endParaRPr lang="en-CA"/>
        </a:p>
      </dgm:t>
    </dgm:pt>
    <dgm:pt modelId="{EF8955F6-E90C-49DE-B2C7-DD076AC11573}" type="sibTrans" cxnId="{C4746E4A-53AC-4FFB-8640-80D48103110F}">
      <dgm:prSet/>
      <dgm:spPr/>
      <dgm:t>
        <a:bodyPr/>
        <a:lstStyle/>
        <a:p>
          <a:endParaRPr lang="en-CA"/>
        </a:p>
      </dgm:t>
    </dgm:pt>
    <dgm:pt modelId="{B52F519A-9525-4B13-8344-CABFB997FAB3}" type="pres">
      <dgm:prSet presAssocID="{23C0F536-47A1-44F3-8461-00A5FD6EE69B}" presName="Name0" presStyleCnt="0">
        <dgm:presLayoutVars>
          <dgm:chMax val="7"/>
          <dgm:chPref val="7"/>
          <dgm:dir/>
        </dgm:presLayoutVars>
      </dgm:prSet>
      <dgm:spPr/>
    </dgm:pt>
    <dgm:pt modelId="{4B84F1C3-5199-4278-9D05-6FBD63E9D343}" type="pres">
      <dgm:prSet presAssocID="{23C0F536-47A1-44F3-8461-00A5FD6EE69B}" presName="Name1" presStyleCnt="0"/>
      <dgm:spPr/>
    </dgm:pt>
    <dgm:pt modelId="{EF12A55A-91F2-4A2E-9188-F873010789AB}" type="pres">
      <dgm:prSet presAssocID="{23C0F536-47A1-44F3-8461-00A5FD6EE69B}" presName="cycle" presStyleCnt="0"/>
      <dgm:spPr/>
    </dgm:pt>
    <dgm:pt modelId="{E5717299-565A-4FE4-BA56-D8213374259D}" type="pres">
      <dgm:prSet presAssocID="{23C0F536-47A1-44F3-8461-00A5FD6EE69B}" presName="srcNode" presStyleLbl="node1" presStyleIdx="0" presStyleCnt="5"/>
      <dgm:spPr/>
    </dgm:pt>
    <dgm:pt modelId="{FBA10ECE-33AC-423F-B232-919A05143329}" type="pres">
      <dgm:prSet presAssocID="{23C0F536-47A1-44F3-8461-00A5FD6EE69B}" presName="conn" presStyleLbl="parChTrans1D2" presStyleIdx="0" presStyleCnt="1"/>
      <dgm:spPr/>
    </dgm:pt>
    <dgm:pt modelId="{12005E05-9BF9-4831-8E8B-4A0804FFFDDF}" type="pres">
      <dgm:prSet presAssocID="{23C0F536-47A1-44F3-8461-00A5FD6EE69B}" presName="extraNode" presStyleLbl="node1" presStyleIdx="0" presStyleCnt="5"/>
      <dgm:spPr/>
    </dgm:pt>
    <dgm:pt modelId="{9DA66844-C89E-4C6D-9DA5-ADBB65E28FF8}" type="pres">
      <dgm:prSet presAssocID="{23C0F536-47A1-44F3-8461-00A5FD6EE69B}" presName="dstNode" presStyleLbl="node1" presStyleIdx="0" presStyleCnt="5"/>
      <dgm:spPr/>
    </dgm:pt>
    <dgm:pt modelId="{B7CA2BAD-45DA-451C-BEB2-E997548B0B25}" type="pres">
      <dgm:prSet presAssocID="{1D16D6F6-7492-4256-B020-50CE57A2CB5E}" presName="text_1" presStyleLbl="node1" presStyleIdx="0" presStyleCnt="5">
        <dgm:presLayoutVars>
          <dgm:bulletEnabled val="1"/>
        </dgm:presLayoutVars>
      </dgm:prSet>
      <dgm:spPr/>
    </dgm:pt>
    <dgm:pt modelId="{C0FC5C57-AC69-4941-9DDA-2E22CF6CAB5C}" type="pres">
      <dgm:prSet presAssocID="{1D16D6F6-7492-4256-B020-50CE57A2CB5E}" presName="accent_1" presStyleCnt="0"/>
      <dgm:spPr/>
    </dgm:pt>
    <dgm:pt modelId="{0C432584-CBE7-417E-8F39-835DA0B278A9}" type="pres">
      <dgm:prSet presAssocID="{1D16D6F6-7492-4256-B020-50CE57A2CB5E}" presName="accentRepeatNode" presStyleLbl="solidFgAcc1" presStyleIdx="0" presStyleCnt="5"/>
      <dgm:spPr/>
    </dgm:pt>
    <dgm:pt modelId="{228466F9-07F3-42DE-A20B-71CB01EC7F66}" type="pres">
      <dgm:prSet presAssocID="{AD6D10F7-AC1B-4F89-B8B3-DAB80D0A73F0}" presName="text_2" presStyleLbl="node1" presStyleIdx="1" presStyleCnt="5">
        <dgm:presLayoutVars>
          <dgm:bulletEnabled val="1"/>
        </dgm:presLayoutVars>
      </dgm:prSet>
      <dgm:spPr/>
    </dgm:pt>
    <dgm:pt modelId="{B3EB3378-8656-4472-A9D0-94BEDBE28024}" type="pres">
      <dgm:prSet presAssocID="{AD6D10F7-AC1B-4F89-B8B3-DAB80D0A73F0}" presName="accent_2" presStyleCnt="0"/>
      <dgm:spPr/>
    </dgm:pt>
    <dgm:pt modelId="{5944E29F-187A-414E-927F-10273962352A}" type="pres">
      <dgm:prSet presAssocID="{AD6D10F7-AC1B-4F89-B8B3-DAB80D0A73F0}" presName="accentRepeatNode" presStyleLbl="solidFgAcc1" presStyleIdx="1" presStyleCnt="5"/>
      <dgm:spPr/>
    </dgm:pt>
    <dgm:pt modelId="{19E5C512-21A0-48EA-BE18-5DEF8886A18E}" type="pres">
      <dgm:prSet presAssocID="{407E29A6-ABBF-4664-8E8B-D2F2C66FC223}" presName="text_3" presStyleLbl="node1" presStyleIdx="2" presStyleCnt="5">
        <dgm:presLayoutVars>
          <dgm:bulletEnabled val="1"/>
        </dgm:presLayoutVars>
      </dgm:prSet>
      <dgm:spPr/>
    </dgm:pt>
    <dgm:pt modelId="{5B267B0F-1F4C-4F91-A46B-7D0AB06DF735}" type="pres">
      <dgm:prSet presAssocID="{407E29A6-ABBF-4664-8E8B-D2F2C66FC223}" presName="accent_3" presStyleCnt="0"/>
      <dgm:spPr/>
    </dgm:pt>
    <dgm:pt modelId="{6AF95CBF-18DF-44BF-93A8-A0059E7BC1AD}" type="pres">
      <dgm:prSet presAssocID="{407E29A6-ABBF-4664-8E8B-D2F2C66FC223}" presName="accentRepeatNode" presStyleLbl="solidFgAcc1" presStyleIdx="2" presStyleCnt="5"/>
      <dgm:spPr/>
    </dgm:pt>
    <dgm:pt modelId="{62CCFFBE-614A-49D3-93F9-C4327E999206}" type="pres">
      <dgm:prSet presAssocID="{FE2773C5-8799-4FCC-9DA8-55C840394652}" presName="text_4" presStyleLbl="node1" presStyleIdx="3" presStyleCnt="5">
        <dgm:presLayoutVars>
          <dgm:bulletEnabled val="1"/>
        </dgm:presLayoutVars>
      </dgm:prSet>
      <dgm:spPr/>
    </dgm:pt>
    <dgm:pt modelId="{6D629D0F-0005-4C0E-87CB-E53BC9E16842}" type="pres">
      <dgm:prSet presAssocID="{FE2773C5-8799-4FCC-9DA8-55C840394652}" presName="accent_4" presStyleCnt="0"/>
      <dgm:spPr/>
    </dgm:pt>
    <dgm:pt modelId="{60A9BF95-9B1E-4AB5-9A9A-6F09C483C16B}" type="pres">
      <dgm:prSet presAssocID="{FE2773C5-8799-4FCC-9DA8-55C840394652}" presName="accentRepeatNode" presStyleLbl="solidFgAcc1" presStyleIdx="3" presStyleCnt="5"/>
      <dgm:spPr/>
    </dgm:pt>
    <dgm:pt modelId="{965B81BD-56FD-445F-BAE0-3F7B81A177C9}" type="pres">
      <dgm:prSet presAssocID="{B47CE48C-9003-47B3-AB33-73388860801C}" presName="text_5" presStyleLbl="node1" presStyleIdx="4" presStyleCnt="5">
        <dgm:presLayoutVars>
          <dgm:bulletEnabled val="1"/>
        </dgm:presLayoutVars>
      </dgm:prSet>
      <dgm:spPr/>
    </dgm:pt>
    <dgm:pt modelId="{7681CB2C-C7AB-45EE-B89A-8B461A5C83F1}" type="pres">
      <dgm:prSet presAssocID="{B47CE48C-9003-47B3-AB33-73388860801C}" presName="accent_5" presStyleCnt="0"/>
      <dgm:spPr/>
    </dgm:pt>
    <dgm:pt modelId="{AAED551E-38C4-4477-8E15-57F1A37FCBBA}" type="pres">
      <dgm:prSet presAssocID="{B47CE48C-9003-47B3-AB33-73388860801C}" presName="accentRepeatNode" presStyleLbl="solidFgAcc1" presStyleIdx="4" presStyleCnt="5"/>
      <dgm:spPr/>
    </dgm:pt>
  </dgm:ptLst>
  <dgm:cxnLst>
    <dgm:cxn modelId="{F8CDCB04-37F7-426A-93E5-E7FC9208CFDC}" type="presOf" srcId="{1D16D6F6-7492-4256-B020-50CE57A2CB5E}" destId="{B7CA2BAD-45DA-451C-BEB2-E997548B0B25}" srcOrd="0" destOrd="0" presId="urn:microsoft.com/office/officeart/2008/layout/VerticalCurvedList"/>
    <dgm:cxn modelId="{688B4605-47F2-4530-9552-89BEE72FA264}" type="presOf" srcId="{FE2773C5-8799-4FCC-9DA8-55C840394652}" destId="{62CCFFBE-614A-49D3-93F9-C4327E999206}" srcOrd="0" destOrd="0" presId="urn:microsoft.com/office/officeart/2008/layout/VerticalCurvedList"/>
    <dgm:cxn modelId="{28299515-F315-42AA-9E7D-79091FB2A33D}" srcId="{23C0F536-47A1-44F3-8461-00A5FD6EE69B}" destId="{AD6D10F7-AC1B-4F89-B8B3-DAB80D0A73F0}" srcOrd="1" destOrd="0" parTransId="{A4D9C5E3-DB9B-445B-A08D-E748EA1C16CC}" sibTransId="{70F6C37C-72E9-4338-81B0-8D304B98EC08}"/>
    <dgm:cxn modelId="{440AEA33-E14F-4FE4-AA0B-55243A1C9FB4}" type="presOf" srcId="{AD6D10F7-AC1B-4F89-B8B3-DAB80D0A73F0}" destId="{228466F9-07F3-42DE-A20B-71CB01EC7F66}" srcOrd="0" destOrd="0" presId="urn:microsoft.com/office/officeart/2008/layout/VerticalCurvedList"/>
    <dgm:cxn modelId="{0CD58539-E307-4C6F-B647-3F2F25AFFAE2}" srcId="{23C0F536-47A1-44F3-8461-00A5FD6EE69B}" destId="{407E29A6-ABBF-4664-8E8B-D2F2C66FC223}" srcOrd="2" destOrd="0" parTransId="{B9A840D7-E7A6-4404-A52E-D36D033B4E14}" sibTransId="{5A80136E-7341-477F-BA72-889BB1455319}"/>
    <dgm:cxn modelId="{F1078F5D-2979-4B54-BEDD-E505030E755C}" srcId="{23C0F536-47A1-44F3-8461-00A5FD6EE69B}" destId="{1D16D6F6-7492-4256-B020-50CE57A2CB5E}" srcOrd="0" destOrd="0" parTransId="{619CB9C7-06B4-41DD-B590-02A579CF8124}" sibTransId="{3B0A9E50-59FB-480E-9086-907C8B95A623}"/>
    <dgm:cxn modelId="{C4746E4A-53AC-4FFB-8640-80D48103110F}" srcId="{23C0F536-47A1-44F3-8461-00A5FD6EE69B}" destId="{B47CE48C-9003-47B3-AB33-73388860801C}" srcOrd="4" destOrd="0" parTransId="{2B445D6B-A68D-40FC-8BD9-5D0142223FAE}" sibTransId="{EF8955F6-E90C-49DE-B2C7-DD076AC11573}"/>
    <dgm:cxn modelId="{30C8424B-A491-464B-B3F1-E56B38EB25B6}" srcId="{23C0F536-47A1-44F3-8461-00A5FD6EE69B}" destId="{FE2773C5-8799-4FCC-9DA8-55C840394652}" srcOrd="3" destOrd="0" parTransId="{6E4C867A-5039-4827-A7A1-AFFA07E74EB4}" sibTransId="{52995836-1A16-414C-A986-599D4DA0DB79}"/>
    <dgm:cxn modelId="{FA190D70-3247-4D0B-9687-E1064B469E0F}" type="presOf" srcId="{B47CE48C-9003-47B3-AB33-73388860801C}" destId="{965B81BD-56FD-445F-BAE0-3F7B81A177C9}" srcOrd="0" destOrd="0" presId="urn:microsoft.com/office/officeart/2008/layout/VerticalCurvedList"/>
    <dgm:cxn modelId="{203F7C50-ED1E-47D6-A0F4-DEE998E440E1}" type="presOf" srcId="{3B0A9E50-59FB-480E-9086-907C8B95A623}" destId="{FBA10ECE-33AC-423F-B232-919A05143329}" srcOrd="0" destOrd="0" presId="urn:microsoft.com/office/officeart/2008/layout/VerticalCurvedList"/>
    <dgm:cxn modelId="{7E19577A-99B4-4BDD-95DC-9BA53411C662}" type="presOf" srcId="{23C0F536-47A1-44F3-8461-00A5FD6EE69B}" destId="{B52F519A-9525-4B13-8344-CABFB997FAB3}" srcOrd="0" destOrd="0" presId="urn:microsoft.com/office/officeart/2008/layout/VerticalCurvedList"/>
    <dgm:cxn modelId="{3AA21BE0-E866-4A5B-A43E-BC58922B0686}" type="presOf" srcId="{407E29A6-ABBF-4664-8E8B-D2F2C66FC223}" destId="{19E5C512-21A0-48EA-BE18-5DEF8886A18E}" srcOrd="0" destOrd="0" presId="urn:microsoft.com/office/officeart/2008/layout/VerticalCurvedList"/>
    <dgm:cxn modelId="{EFE769BD-CCB4-4154-BD82-F3E7781A069C}" type="presParOf" srcId="{B52F519A-9525-4B13-8344-CABFB997FAB3}" destId="{4B84F1C3-5199-4278-9D05-6FBD63E9D343}" srcOrd="0" destOrd="0" presId="urn:microsoft.com/office/officeart/2008/layout/VerticalCurvedList"/>
    <dgm:cxn modelId="{C9AAA003-B213-42C5-8846-15DFB59D3FDB}" type="presParOf" srcId="{4B84F1C3-5199-4278-9D05-6FBD63E9D343}" destId="{EF12A55A-91F2-4A2E-9188-F873010789AB}" srcOrd="0" destOrd="0" presId="urn:microsoft.com/office/officeart/2008/layout/VerticalCurvedList"/>
    <dgm:cxn modelId="{B00A385B-8439-4DAC-A030-CE8D6284DB04}" type="presParOf" srcId="{EF12A55A-91F2-4A2E-9188-F873010789AB}" destId="{E5717299-565A-4FE4-BA56-D8213374259D}" srcOrd="0" destOrd="0" presId="urn:microsoft.com/office/officeart/2008/layout/VerticalCurvedList"/>
    <dgm:cxn modelId="{53A6B544-FDA8-4BFD-BA94-87813241E5F7}" type="presParOf" srcId="{EF12A55A-91F2-4A2E-9188-F873010789AB}" destId="{FBA10ECE-33AC-423F-B232-919A05143329}" srcOrd="1" destOrd="0" presId="urn:microsoft.com/office/officeart/2008/layout/VerticalCurvedList"/>
    <dgm:cxn modelId="{36BC540B-6FA1-45DB-A44A-EC109B296B30}" type="presParOf" srcId="{EF12A55A-91F2-4A2E-9188-F873010789AB}" destId="{12005E05-9BF9-4831-8E8B-4A0804FFFDDF}" srcOrd="2" destOrd="0" presId="urn:microsoft.com/office/officeart/2008/layout/VerticalCurvedList"/>
    <dgm:cxn modelId="{A8E567F9-C641-4EB8-B8BF-EB2ADAFF43D6}" type="presParOf" srcId="{EF12A55A-91F2-4A2E-9188-F873010789AB}" destId="{9DA66844-C89E-4C6D-9DA5-ADBB65E28FF8}" srcOrd="3" destOrd="0" presId="urn:microsoft.com/office/officeart/2008/layout/VerticalCurvedList"/>
    <dgm:cxn modelId="{EAA4EBC6-6916-4C0D-A851-D7CA3C71B42D}" type="presParOf" srcId="{4B84F1C3-5199-4278-9D05-6FBD63E9D343}" destId="{B7CA2BAD-45DA-451C-BEB2-E997548B0B25}" srcOrd="1" destOrd="0" presId="urn:microsoft.com/office/officeart/2008/layout/VerticalCurvedList"/>
    <dgm:cxn modelId="{CC9C82C8-0BFE-4C79-8FDC-CF362212C40A}" type="presParOf" srcId="{4B84F1C3-5199-4278-9D05-6FBD63E9D343}" destId="{C0FC5C57-AC69-4941-9DDA-2E22CF6CAB5C}" srcOrd="2" destOrd="0" presId="urn:microsoft.com/office/officeart/2008/layout/VerticalCurvedList"/>
    <dgm:cxn modelId="{F6883B9D-B56D-4F0C-9BB4-4D1371D1C2EF}" type="presParOf" srcId="{C0FC5C57-AC69-4941-9DDA-2E22CF6CAB5C}" destId="{0C432584-CBE7-417E-8F39-835DA0B278A9}" srcOrd="0" destOrd="0" presId="urn:microsoft.com/office/officeart/2008/layout/VerticalCurvedList"/>
    <dgm:cxn modelId="{18F06450-F025-4946-92E0-28995A2BDCF5}" type="presParOf" srcId="{4B84F1C3-5199-4278-9D05-6FBD63E9D343}" destId="{228466F9-07F3-42DE-A20B-71CB01EC7F66}" srcOrd="3" destOrd="0" presId="urn:microsoft.com/office/officeart/2008/layout/VerticalCurvedList"/>
    <dgm:cxn modelId="{E29F8743-7326-4B3E-97CE-D5035CF1E375}" type="presParOf" srcId="{4B84F1C3-5199-4278-9D05-6FBD63E9D343}" destId="{B3EB3378-8656-4472-A9D0-94BEDBE28024}" srcOrd="4" destOrd="0" presId="urn:microsoft.com/office/officeart/2008/layout/VerticalCurvedList"/>
    <dgm:cxn modelId="{BC313B47-C591-48C7-AE99-FC8A73B8A980}" type="presParOf" srcId="{B3EB3378-8656-4472-A9D0-94BEDBE28024}" destId="{5944E29F-187A-414E-927F-10273962352A}" srcOrd="0" destOrd="0" presId="urn:microsoft.com/office/officeart/2008/layout/VerticalCurvedList"/>
    <dgm:cxn modelId="{BFEC434D-A546-41A5-95D0-4EF53DB8498A}" type="presParOf" srcId="{4B84F1C3-5199-4278-9D05-6FBD63E9D343}" destId="{19E5C512-21A0-48EA-BE18-5DEF8886A18E}" srcOrd="5" destOrd="0" presId="urn:microsoft.com/office/officeart/2008/layout/VerticalCurvedList"/>
    <dgm:cxn modelId="{728E10D5-DCB9-4DB6-9D6B-0862962E71AD}" type="presParOf" srcId="{4B84F1C3-5199-4278-9D05-6FBD63E9D343}" destId="{5B267B0F-1F4C-4F91-A46B-7D0AB06DF735}" srcOrd="6" destOrd="0" presId="urn:microsoft.com/office/officeart/2008/layout/VerticalCurvedList"/>
    <dgm:cxn modelId="{638D7797-202E-4C19-A9F3-2922AE76BB2A}" type="presParOf" srcId="{5B267B0F-1F4C-4F91-A46B-7D0AB06DF735}" destId="{6AF95CBF-18DF-44BF-93A8-A0059E7BC1AD}" srcOrd="0" destOrd="0" presId="urn:microsoft.com/office/officeart/2008/layout/VerticalCurvedList"/>
    <dgm:cxn modelId="{029298AC-FBCD-424B-BDFA-EBA26930DADE}" type="presParOf" srcId="{4B84F1C3-5199-4278-9D05-6FBD63E9D343}" destId="{62CCFFBE-614A-49D3-93F9-C4327E999206}" srcOrd="7" destOrd="0" presId="urn:microsoft.com/office/officeart/2008/layout/VerticalCurvedList"/>
    <dgm:cxn modelId="{5F93C3F3-2F95-4AE2-80D0-DC4FBA13ACFD}" type="presParOf" srcId="{4B84F1C3-5199-4278-9D05-6FBD63E9D343}" destId="{6D629D0F-0005-4C0E-87CB-E53BC9E16842}" srcOrd="8" destOrd="0" presId="urn:microsoft.com/office/officeart/2008/layout/VerticalCurvedList"/>
    <dgm:cxn modelId="{45961CFF-3894-41D9-8D51-350607147E48}" type="presParOf" srcId="{6D629D0F-0005-4C0E-87CB-E53BC9E16842}" destId="{60A9BF95-9B1E-4AB5-9A9A-6F09C483C16B}" srcOrd="0" destOrd="0" presId="urn:microsoft.com/office/officeart/2008/layout/VerticalCurvedList"/>
    <dgm:cxn modelId="{EAE6C8CB-0C4F-4002-982B-D2F0CA92A364}" type="presParOf" srcId="{4B84F1C3-5199-4278-9D05-6FBD63E9D343}" destId="{965B81BD-56FD-445F-BAE0-3F7B81A177C9}" srcOrd="9" destOrd="0" presId="urn:microsoft.com/office/officeart/2008/layout/VerticalCurvedList"/>
    <dgm:cxn modelId="{432EA009-63A4-416E-A7CF-C879293568B1}" type="presParOf" srcId="{4B84F1C3-5199-4278-9D05-6FBD63E9D343}" destId="{7681CB2C-C7AB-45EE-B89A-8B461A5C83F1}" srcOrd="10" destOrd="0" presId="urn:microsoft.com/office/officeart/2008/layout/VerticalCurvedList"/>
    <dgm:cxn modelId="{B68DD5F5-D2D9-456A-81B8-6A57A318742E}" type="presParOf" srcId="{7681CB2C-C7AB-45EE-B89A-8B461A5C83F1}" destId="{AAED551E-38C4-4477-8E15-57F1A37FCBBA}"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7171D2AE-EBB4-4440-AE48-14D07FF6C8E5}" type="doc">
      <dgm:prSet loTypeId="urn:microsoft.com/office/officeart/2005/8/layout/vList3" loCatId="picture" qsTypeId="urn:microsoft.com/office/officeart/2005/8/quickstyle/simple1" qsCatId="simple" csTypeId="urn:microsoft.com/office/officeart/2005/8/colors/accent1_2" csCatId="accent1" phldr="1"/>
      <dgm:spPr/>
      <dgm:t>
        <a:bodyPr/>
        <a:lstStyle/>
        <a:p>
          <a:endParaRPr lang="en-CA"/>
        </a:p>
      </dgm:t>
    </dgm:pt>
    <dgm:pt modelId="{63B3FF42-C66C-4DDF-BB70-8936E610909C}">
      <dgm:prSet phldrT="[Text]" phldr="0"/>
      <dgm:spPr/>
      <dgm:t>
        <a:bodyPr/>
        <a:lstStyle/>
        <a:p>
          <a:r>
            <a:rPr lang="en-US" b="1" dirty="0">
              <a:effectLst>
                <a:outerShdw blurRad="38100" dist="38100" dir="2700000" algn="tl">
                  <a:srgbClr val="000000">
                    <a:alpha val="43137"/>
                  </a:srgbClr>
                </a:outerShdw>
              </a:effectLst>
            </a:rPr>
            <a:t>Negative beliefs </a:t>
          </a:r>
          <a:r>
            <a:rPr lang="en-US" dirty="0"/>
            <a:t>and stereotypes, judging someone</a:t>
          </a:r>
          <a:endParaRPr lang="en-CA" dirty="0"/>
        </a:p>
      </dgm:t>
    </dgm:pt>
    <dgm:pt modelId="{BDBAFE85-169D-466F-BA5A-827CC2682DD5}" type="parTrans" cxnId="{8B6CBF78-D800-4A9A-A916-C91B94B6C7C3}">
      <dgm:prSet/>
      <dgm:spPr/>
      <dgm:t>
        <a:bodyPr/>
        <a:lstStyle/>
        <a:p>
          <a:endParaRPr lang="en-CA"/>
        </a:p>
      </dgm:t>
    </dgm:pt>
    <dgm:pt modelId="{1C3FD69F-D077-44F7-A3DC-861CE74DC310}" type="sibTrans" cxnId="{8B6CBF78-D800-4A9A-A916-C91B94B6C7C3}">
      <dgm:prSet/>
      <dgm:spPr/>
      <dgm:t>
        <a:bodyPr/>
        <a:lstStyle/>
        <a:p>
          <a:endParaRPr lang="en-CA"/>
        </a:p>
      </dgm:t>
    </dgm:pt>
    <dgm:pt modelId="{10BC63BB-2335-41B2-B822-0A51843F42CE}">
      <dgm:prSet phldrT="[Text]" phldr="0"/>
      <dgm:spPr/>
      <dgm:t>
        <a:bodyPr/>
        <a:lstStyle/>
        <a:p>
          <a:r>
            <a:rPr lang="en-US" dirty="0"/>
            <a:t>Makes people feel </a:t>
          </a:r>
          <a:r>
            <a:rPr lang="en-US" b="1" dirty="0">
              <a:effectLst>
                <a:outerShdw blurRad="38100" dist="38100" dir="2700000" algn="tl">
                  <a:srgbClr val="000000">
                    <a:alpha val="43137"/>
                  </a:srgbClr>
                </a:outerShdw>
              </a:effectLst>
            </a:rPr>
            <a:t>ashamed</a:t>
          </a:r>
          <a:r>
            <a:rPr lang="en-US" dirty="0"/>
            <a:t>, less likely to ask for help</a:t>
          </a:r>
          <a:endParaRPr lang="en-CA" dirty="0"/>
        </a:p>
      </dgm:t>
    </dgm:pt>
    <dgm:pt modelId="{DA48870B-2843-4F56-BF67-732B83F453FF}" type="parTrans" cxnId="{907D30CD-468F-4F26-A580-30535F432DFC}">
      <dgm:prSet/>
      <dgm:spPr/>
      <dgm:t>
        <a:bodyPr/>
        <a:lstStyle/>
        <a:p>
          <a:endParaRPr lang="en-CA"/>
        </a:p>
      </dgm:t>
    </dgm:pt>
    <dgm:pt modelId="{46A79D4C-07E5-47AB-94DD-50BC731AC23C}" type="sibTrans" cxnId="{907D30CD-468F-4F26-A580-30535F432DFC}">
      <dgm:prSet/>
      <dgm:spPr/>
      <dgm:t>
        <a:bodyPr/>
        <a:lstStyle/>
        <a:p>
          <a:endParaRPr lang="en-CA"/>
        </a:p>
      </dgm:t>
    </dgm:pt>
    <dgm:pt modelId="{73CEF695-3221-4ACE-BB48-EE9E2AA4F3FE}">
      <dgm:prSet phldrT="[Text]" phldr="0"/>
      <dgm:spPr/>
      <dgm:t>
        <a:bodyPr/>
        <a:lstStyle/>
        <a:p>
          <a:r>
            <a:rPr lang="en-US" b="1" dirty="0">
              <a:effectLst>
                <a:outerShdw blurRad="38100" dist="38100" dir="2700000" algn="tl">
                  <a:srgbClr val="000000">
                    <a:alpha val="43137"/>
                  </a:srgbClr>
                </a:outerShdw>
              </a:effectLst>
            </a:rPr>
            <a:t>Offensive language</a:t>
          </a:r>
          <a:r>
            <a:rPr lang="en-US" dirty="0"/>
            <a:t>, name-calling, labels (e.g. “addict” or “druggie”)</a:t>
          </a:r>
          <a:endParaRPr lang="en-CA" dirty="0"/>
        </a:p>
      </dgm:t>
    </dgm:pt>
    <dgm:pt modelId="{EA6538CA-C2B1-44B0-8864-9137C4AD3C01}" type="parTrans" cxnId="{DF7A1511-81E3-4E98-8214-872BDE214D81}">
      <dgm:prSet/>
      <dgm:spPr/>
      <dgm:t>
        <a:bodyPr/>
        <a:lstStyle/>
        <a:p>
          <a:endParaRPr lang="en-CA"/>
        </a:p>
      </dgm:t>
    </dgm:pt>
    <dgm:pt modelId="{FCF13036-1906-4BB0-A2A2-6080DC3CCF57}" type="sibTrans" cxnId="{DF7A1511-81E3-4E98-8214-872BDE214D81}">
      <dgm:prSet/>
      <dgm:spPr/>
      <dgm:t>
        <a:bodyPr/>
        <a:lstStyle/>
        <a:p>
          <a:endParaRPr lang="en-CA"/>
        </a:p>
      </dgm:t>
    </dgm:pt>
    <dgm:pt modelId="{AE74BE64-E7E3-474C-B889-D4DFD083F428}">
      <dgm:prSet/>
      <dgm:spPr/>
      <dgm:t>
        <a:bodyPr/>
        <a:lstStyle/>
        <a:p>
          <a:r>
            <a:rPr lang="en-US" dirty="0"/>
            <a:t>Leads to </a:t>
          </a:r>
          <a:r>
            <a:rPr lang="en-US" b="0" dirty="0">
              <a:effectLst/>
            </a:rPr>
            <a:t>discrimination, prejudice, social isolation</a:t>
          </a:r>
          <a:endParaRPr lang="en-CA" b="0" dirty="0">
            <a:effectLst/>
          </a:endParaRPr>
        </a:p>
      </dgm:t>
    </dgm:pt>
    <dgm:pt modelId="{EE609B51-E413-4C15-8ACF-580110FCD1C1}" type="parTrans" cxnId="{29C6B799-683B-41D3-8200-62FA596D1ABE}">
      <dgm:prSet/>
      <dgm:spPr/>
      <dgm:t>
        <a:bodyPr/>
        <a:lstStyle/>
        <a:p>
          <a:endParaRPr lang="en-CA"/>
        </a:p>
      </dgm:t>
    </dgm:pt>
    <dgm:pt modelId="{C5DC3C94-DFD6-4C65-A349-67FC0F23848F}" type="sibTrans" cxnId="{29C6B799-683B-41D3-8200-62FA596D1ABE}">
      <dgm:prSet/>
      <dgm:spPr/>
      <dgm:t>
        <a:bodyPr/>
        <a:lstStyle/>
        <a:p>
          <a:endParaRPr lang="en-CA"/>
        </a:p>
      </dgm:t>
    </dgm:pt>
    <dgm:pt modelId="{C0A12401-96B3-4D35-BACD-36B11BD2FA21}" type="pres">
      <dgm:prSet presAssocID="{7171D2AE-EBB4-4440-AE48-14D07FF6C8E5}" presName="linearFlow" presStyleCnt="0">
        <dgm:presLayoutVars>
          <dgm:dir/>
          <dgm:resizeHandles val="exact"/>
        </dgm:presLayoutVars>
      </dgm:prSet>
      <dgm:spPr/>
    </dgm:pt>
    <dgm:pt modelId="{4FA1FA2C-CF74-44CB-A0E8-0A2DD5E2067F}" type="pres">
      <dgm:prSet presAssocID="{63B3FF42-C66C-4DDF-BB70-8936E610909C}" presName="composite" presStyleCnt="0"/>
      <dgm:spPr/>
    </dgm:pt>
    <dgm:pt modelId="{538ADFE1-5FAE-4F49-951B-2961E29C8808}" type="pres">
      <dgm:prSet presAssocID="{63B3FF42-C66C-4DDF-BB70-8936E610909C}" presName="imgShp" presStyleLbl="fgImgPlace1" presStyleIdx="0" presStyleCnt="4"/>
      <dgm:spPr>
        <a:blipFill>
          <a:blip xmlns:r="http://schemas.openxmlformats.org/officeDocument/2006/relationships">
            <a:extLs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Worried face with solid fill with solid fill"/>
        </a:ext>
      </dgm:extLst>
    </dgm:pt>
    <dgm:pt modelId="{8A3D9ADC-E69A-439E-9C33-C4203E4A9FC0}" type="pres">
      <dgm:prSet presAssocID="{63B3FF42-C66C-4DDF-BB70-8936E610909C}" presName="txShp" presStyleLbl="node1" presStyleIdx="0" presStyleCnt="4">
        <dgm:presLayoutVars>
          <dgm:bulletEnabled val="1"/>
        </dgm:presLayoutVars>
      </dgm:prSet>
      <dgm:spPr/>
    </dgm:pt>
    <dgm:pt modelId="{A37967D0-0AD4-43A0-AA70-74222D2A69A1}" type="pres">
      <dgm:prSet presAssocID="{1C3FD69F-D077-44F7-A3DC-861CE74DC310}" presName="spacing" presStyleCnt="0"/>
      <dgm:spPr/>
    </dgm:pt>
    <dgm:pt modelId="{DE5205B3-AA82-4376-8771-5775836A505D}" type="pres">
      <dgm:prSet presAssocID="{73CEF695-3221-4ACE-BB48-EE9E2AA4F3FE}" presName="composite" presStyleCnt="0"/>
      <dgm:spPr/>
    </dgm:pt>
    <dgm:pt modelId="{C919645E-A8A9-4726-ACE7-FF268DA5E96A}" type="pres">
      <dgm:prSet presAssocID="{73CEF695-3221-4ACE-BB48-EE9E2AA4F3FE}" presName="imgShp" presStyleLbl="fgImgPlace1" presStyleIdx="1" presStyleCnt="4"/>
      <dgm:spPr>
        <a:blipFill>
          <a:blip xmlns:r="http://schemas.openxmlformats.org/officeDocument/2006/relationships">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mment Dislike with solid fill"/>
        </a:ext>
      </dgm:extLst>
    </dgm:pt>
    <dgm:pt modelId="{5BFB0658-EC87-484C-9C05-FE143ABDEDE0}" type="pres">
      <dgm:prSet presAssocID="{73CEF695-3221-4ACE-BB48-EE9E2AA4F3FE}" presName="txShp" presStyleLbl="node1" presStyleIdx="1" presStyleCnt="4">
        <dgm:presLayoutVars>
          <dgm:bulletEnabled val="1"/>
        </dgm:presLayoutVars>
      </dgm:prSet>
      <dgm:spPr/>
    </dgm:pt>
    <dgm:pt modelId="{D46011DE-84E1-4720-A281-AC9636806F5E}" type="pres">
      <dgm:prSet presAssocID="{FCF13036-1906-4BB0-A2A2-6080DC3CCF57}" presName="spacing" presStyleCnt="0"/>
      <dgm:spPr/>
    </dgm:pt>
    <dgm:pt modelId="{60545B38-247E-4036-A755-8CD63CC15C2B}" type="pres">
      <dgm:prSet presAssocID="{10BC63BB-2335-41B2-B822-0A51843F42CE}" presName="composite" presStyleCnt="0"/>
      <dgm:spPr/>
    </dgm:pt>
    <dgm:pt modelId="{A270F612-ED41-4434-A373-A31F88DBF1E4}" type="pres">
      <dgm:prSet presAssocID="{10BC63BB-2335-41B2-B822-0A51843F42CE}" presName="imgShp" presStyleLbl="fgImgPlace1" presStyleIdx="2" presStyleCnt="4"/>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Broken Heart with solid fill"/>
        </a:ext>
      </dgm:extLst>
    </dgm:pt>
    <dgm:pt modelId="{9E96EF4D-1F58-458F-936D-D2D1AD9DEF69}" type="pres">
      <dgm:prSet presAssocID="{10BC63BB-2335-41B2-B822-0A51843F42CE}" presName="txShp" presStyleLbl="node1" presStyleIdx="2" presStyleCnt="4">
        <dgm:presLayoutVars>
          <dgm:bulletEnabled val="1"/>
        </dgm:presLayoutVars>
      </dgm:prSet>
      <dgm:spPr/>
    </dgm:pt>
    <dgm:pt modelId="{B101B80E-6C4A-4736-9E91-80F56211DB53}" type="pres">
      <dgm:prSet presAssocID="{46A79D4C-07E5-47AB-94DD-50BC731AC23C}" presName="spacing" presStyleCnt="0"/>
      <dgm:spPr/>
    </dgm:pt>
    <dgm:pt modelId="{19343D1A-9A2F-425F-A8A3-C1D519181320}" type="pres">
      <dgm:prSet presAssocID="{AE74BE64-E7E3-474C-B889-D4DFD083F428}" presName="composite" presStyleCnt="0"/>
      <dgm:spPr/>
    </dgm:pt>
    <dgm:pt modelId="{83864FB9-0464-4447-806C-174027D1BD65}" type="pres">
      <dgm:prSet presAssocID="{AE74BE64-E7E3-474C-B889-D4DFD083F428}" presName="imgShp" presStyleLbl="fgImgPlace1" presStyleIdx="3" presStyleCnt="4"/>
      <dgm:spPr>
        <a:blipFill>
          <a:blip xmlns:r="http://schemas.openxmlformats.org/officeDocument/2006/relationships">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Weights Uneven with solid fill"/>
        </a:ext>
      </dgm:extLst>
    </dgm:pt>
    <dgm:pt modelId="{7B217115-A484-4F96-A16F-D433D1C59782}" type="pres">
      <dgm:prSet presAssocID="{AE74BE64-E7E3-474C-B889-D4DFD083F428}" presName="txShp" presStyleLbl="node1" presStyleIdx="3" presStyleCnt="4">
        <dgm:presLayoutVars>
          <dgm:bulletEnabled val="1"/>
        </dgm:presLayoutVars>
      </dgm:prSet>
      <dgm:spPr/>
    </dgm:pt>
  </dgm:ptLst>
  <dgm:cxnLst>
    <dgm:cxn modelId="{5707D203-71B0-4DA8-8A4D-13E8A361C8B0}" type="presOf" srcId="{AE74BE64-E7E3-474C-B889-D4DFD083F428}" destId="{7B217115-A484-4F96-A16F-D433D1C59782}" srcOrd="0" destOrd="0" presId="urn:microsoft.com/office/officeart/2005/8/layout/vList3"/>
    <dgm:cxn modelId="{DF7A1511-81E3-4E98-8214-872BDE214D81}" srcId="{7171D2AE-EBB4-4440-AE48-14D07FF6C8E5}" destId="{73CEF695-3221-4ACE-BB48-EE9E2AA4F3FE}" srcOrd="1" destOrd="0" parTransId="{EA6538CA-C2B1-44B0-8864-9137C4AD3C01}" sibTransId="{FCF13036-1906-4BB0-A2A2-6080DC3CCF57}"/>
    <dgm:cxn modelId="{A7D87C39-0C2A-4E28-8AC0-972832D02AB0}" type="presOf" srcId="{63B3FF42-C66C-4DDF-BB70-8936E610909C}" destId="{8A3D9ADC-E69A-439E-9C33-C4203E4A9FC0}" srcOrd="0" destOrd="0" presId="urn:microsoft.com/office/officeart/2005/8/layout/vList3"/>
    <dgm:cxn modelId="{1D8C9D54-F218-4FED-8288-D19AEC930708}" type="presOf" srcId="{7171D2AE-EBB4-4440-AE48-14D07FF6C8E5}" destId="{C0A12401-96B3-4D35-BACD-36B11BD2FA21}" srcOrd="0" destOrd="0" presId="urn:microsoft.com/office/officeart/2005/8/layout/vList3"/>
    <dgm:cxn modelId="{9E1DC276-A5B4-45E1-AE56-3D43FF2992AA}" type="presOf" srcId="{10BC63BB-2335-41B2-B822-0A51843F42CE}" destId="{9E96EF4D-1F58-458F-936D-D2D1AD9DEF69}" srcOrd="0" destOrd="0" presId="urn:microsoft.com/office/officeart/2005/8/layout/vList3"/>
    <dgm:cxn modelId="{8B6CBF78-D800-4A9A-A916-C91B94B6C7C3}" srcId="{7171D2AE-EBB4-4440-AE48-14D07FF6C8E5}" destId="{63B3FF42-C66C-4DDF-BB70-8936E610909C}" srcOrd="0" destOrd="0" parTransId="{BDBAFE85-169D-466F-BA5A-827CC2682DD5}" sibTransId="{1C3FD69F-D077-44F7-A3DC-861CE74DC310}"/>
    <dgm:cxn modelId="{29C6B799-683B-41D3-8200-62FA596D1ABE}" srcId="{7171D2AE-EBB4-4440-AE48-14D07FF6C8E5}" destId="{AE74BE64-E7E3-474C-B889-D4DFD083F428}" srcOrd="3" destOrd="0" parTransId="{EE609B51-E413-4C15-8ACF-580110FCD1C1}" sibTransId="{C5DC3C94-DFD6-4C65-A349-67FC0F23848F}"/>
    <dgm:cxn modelId="{907D30CD-468F-4F26-A580-30535F432DFC}" srcId="{7171D2AE-EBB4-4440-AE48-14D07FF6C8E5}" destId="{10BC63BB-2335-41B2-B822-0A51843F42CE}" srcOrd="2" destOrd="0" parTransId="{DA48870B-2843-4F56-BF67-732B83F453FF}" sibTransId="{46A79D4C-07E5-47AB-94DD-50BC731AC23C}"/>
    <dgm:cxn modelId="{3636F1ED-BE03-4BE1-A325-BA1E70A712F2}" type="presOf" srcId="{73CEF695-3221-4ACE-BB48-EE9E2AA4F3FE}" destId="{5BFB0658-EC87-484C-9C05-FE143ABDEDE0}" srcOrd="0" destOrd="0" presId="urn:microsoft.com/office/officeart/2005/8/layout/vList3"/>
    <dgm:cxn modelId="{19C49FF0-8BD5-4D22-A1A9-047B65A31248}" type="presParOf" srcId="{C0A12401-96B3-4D35-BACD-36B11BD2FA21}" destId="{4FA1FA2C-CF74-44CB-A0E8-0A2DD5E2067F}" srcOrd="0" destOrd="0" presId="urn:microsoft.com/office/officeart/2005/8/layout/vList3"/>
    <dgm:cxn modelId="{B43F13AF-144D-4A06-B761-470F5AF474D9}" type="presParOf" srcId="{4FA1FA2C-CF74-44CB-A0E8-0A2DD5E2067F}" destId="{538ADFE1-5FAE-4F49-951B-2961E29C8808}" srcOrd="0" destOrd="0" presId="urn:microsoft.com/office/officeart/2005/8/layout/vList3"/>
    <dgm:cxn modelId="{AD15CE6F-0867-4D6B-B33E-CBB92F1D4E2D}" type="presParOf" srcId="{4FA1FA2C-CF74-44CB-A0E8-0A2DD5E2067F}" destId="{8A3D9ADC-E69A-439E-9C33-C4203E4A9FC0}" srcOrd="1" destOrd="0" presId="urn:microsoft.com/office/officeart/2005/8/layout/vList3"/>
    <dgm:cxn modelId="{56BE2947-F289-45C9-B25B-5224752DE4A8}" type="presParOf" srcId="{C0A12401-96B3-4D35-BACD-36B11BD2FA21}" destId="{A37967D0-0AD4-43A0-AA70-74222D2A69A1}" srcOrd="1" destOrd="0" presId="urn:microsoft.com/office/officeart/2005/8/layout/vList3"/>
    <dgm:cxn modelId="{B90F3B6B-0864-459B-9CF3-9C8746B3E459}" type="presParOf" srcId="{C0A12401-96B3-4D35-BACD-36B11BD2FA21}" destId="{DE5205B3-AA82-4376-8771-5775836A505D}" srcOrd="2" destOrd="0" presId="urn:microsoft.com/office/officeart/2005/8/layout/vList3"/>
    <dgm:cxn modelId="{9FD2415E-A4B0-4AC8-BCE8-846D4FBFFCC0}" type="presParOf" srcId="{DE5205B3-AA82-4376-8771-5775836A505D}" destId="{C919645E-A8A9-4726-ACE7-FF268DA5E96A}" srcOrd="0" destOrd="0" presId="urn:microsoft.com/office/officeart/2005/8/layout/vList3"/>
    <dgm:cxn modelId="{C1D6AE53-29D5-4E0B-8D81-00C1BD16FA54}" type="presParOf" srcId="{DE5205B3-AA82-4376-8771-5775836A505D}" destId="{5BFB0658-EC87-484C-9C05-FE143ABDEDE0}" srcOrd="1" destOrd="0" presId="urn:microsoft.com/office/officeart/2005/8/layout/vList3"/>
    <dgm:cxn modelId="{0DFE3CC1-9C1C-404F-8142-643AC6058479}" type="presParOf" srcId="{C0A12401-96B3-4D35-BACD-36B11BD2FA21}" destId="{D46011DE-84E1-4720-A281-AC9636806F5E}" srcOrd="3" destOrd="0" presId="urn:microsoft.com/office/officeart/2005/8/layout/vList3"/>
    <dgm:cxn modelId="{EB8769DA-0C4B-465E-935E-5C6BE06AB912}" type="presParOf" srcId="{C0A12401-96B3-4D35-BACD-36B11BD2FA21}" destId="{60545B38-247E-4036-A755-8CD63CC15C2B}" srcOrd="4" destOrd="0" presId="urn:microsoft.com/office/officeart/2005/8/layout/vList3"/>
    <dgm:cxn modelId="{FAACFD55-7909-4A19-A78D-7FB5056F385E}" type="presParOf" srcId="{60545B38-247E-4036-A755-8CD63CC15C2B}" destId="{A270F612-ED41-4434-A373-A31F88DBF1E4}" srcOrd="0" destOrd="0" presId="urn:microsoft.com/office/officeart/2005/8/layout/vList3"/>
    <dgm:cxn modelId="{D5D7BCD9-720E-4CC0-9FB8-A3C51EAB2937}" type="presParOf" srcId="{60545B38-247E-4036-A755-8CD63CC15C2B}" destId="{9E96EF4D-1F58-458F-936D-D2D1AD9DEF69}" srcOrd="1" destOrd="0" presId="urn:microsoft.com/office/officeart/2005/8/layout/vList3"/>
    <dgm:cxn modelId="{A3028975-C7E7-4E8B-B0D8-58DED31154F6}" type="presParOf" srcId="{C0A12401-96B3-4D35-BACD-36B11BD2FA21}" destId="{B101B80E-6C4A-4736-9E91-80F56211DB53}" srcOrd="5" destOrd="0" presId="urn:microsoft.com/office/officeart/2005/8/layout/vList3"/>
    <dgm:cxn modelId="{15986576-140F-4F9F-AFC8-166B8F0A9FE4}" type="presParOf" srcId="{C0A12401-96B3-4D35-BACD-36B11BD2FA21}" destId="{19343D1A-9A2F-425F-A8A3-C1D519181320}" srcOrd="6" destOrd="0" presId="urn:microsoft.com/office/officeart/2005/8/layout/vList3"/>
    <dgm:cxn modelId="{ACEE865E-284D-4A03-A9B2-D29FFAF2A25E}" type="presParOf" srcId="{19343D1A-9A2F-425F-A8A3-C1D519181320}" destId="{83864FB9-0464-4447-806C-174027D1BD65}" srcOrd="0" destOrd="0" presId="urn:microsoft.com/office/officeart/2005/8/layout/vList3"/>
    <dgm:cxn modelId="{5012FCAF-1696-49A8-8569-2B9E38B1A277}" type="presParOf" srcId="{19343D1A-9A2F-425F-A8A3-C1D519181320}" destId="{7B217115-A484-4F96-A16F-D433D1C59782}"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49B9CBC-0695-4BA1-986D-FA0D49F6C0D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9FFF63C2-10A2-4880-BE96-79032FD0FDE1}">
      <dgm:prSet phldrT="[Text]" phldr="0"/>
      <dgm:spPr/>
      <dgm:t>
        <a:bodyPr/>
        <a:lstStyle/>
        <a:p>
          <a:r>
            <a:rPr lang="en-US" dirty="0"/>
            <a:t>“No thanks, my mom would kill me if she found out.”</a:t>
          </a:r>
          <a:endParaRPr lang="en-CA" dirty="0"/>
        </a:p>
      </dgm:t>
    </dgm:pt>
    <dgm:pt modelId="{524D8B1E-3804-4436-AC5B-0F7CCB6B7F9C}" type="parTrans" cxnId="{056F8E7F-CA79-4EFD-850D-2A0820B94ED5}">
      <dgm:prSet/>
      <dgm:spPr/>
      <dgm:t>
        <a:bodyPr/>
        <a:lstStyle/>
        <a:p>
          <a:endParaRPr lang="en-CA"/>
        </a:p>
      </dgm:t>
    </dgm:pt>
    <dgm:pt modelId="{FA366EE6-01DB-433F-80FE-886017AFA768}" type="sibTrans" cxnId="{056F8E7F-CA79-4EFD-850D-2A0820B94ED5}">
      <dgm:prSet/>
      <dgm:spPr/>
      <dgm:t>
        <a:bodyPr/>
        <a:lstStyle/>
        <a:p>
          <a:endParaRPr lang="en-CA"/>
        </a:p>
      </dgm:t>
    </dgm:pt>
    <dgm:pt modelId="{1C77C711-E219-49F6-8CF1-CD02E9BBA357}">
      <dgm:prSet phldrT="[Text]" phldr="0"/>
      <dgm:spPr>
        <a:solidFill>
          <a:schemeClr val="accent3">
            <a:lumMod val="75000"/>
          </a:schemeClr>
        </a:solidFill>
      </dgm:spPr>
      <dgm:t>
        <a:bodyPr/>
        <a:lstStyle/>
        <a:p>
          <a:r>
            <a:rPr lang="en-US" dirty="0"/>
            <a:t>“I don’t want to take medication that isn’t mine, it might make me sick”</a:t>
          </a:r>
          <a:endParaRPr lang="en-CA" dirty="0"/>
        </a:p>
      </dgm:t>
    </dgm:pt>
    <dgm:pt modelId="{FA4513AE-56F1-449B-8498-A2D1E2C1AB40}" type="parTrans" cxnId="{8C89E864-E2DE-432E-9171-D425394E6A26}">
      <dgm:prSet/>
      <dgm:spPr/>
      <dgm:t>
        <a:bodyPr/>
        <a:lstStyle/>
        <a:p>
          <a:endParaRPr lang="en-CA"/>
        </a:p>
      </dgm:t>
    </dgm:pt>
    <dgm:pt modelId="{62232DAA-0BC4-457D-861F-79CF8C48FE87}" type="sibTrans" cxnId="{8C89E864-E2DE-432E-9171-D425394E6A26}">
      <dgm:prSet/>
      <dgm:spPr/>
      <dgm:t>
        <a:bodyPr/>
        <a:lstStyle/>
        <a:p>
          <a:endParaRPr lang="en-CA"/>
        </a:p>
      </dgm:t>
    </dgm:pt>
    <dgm:pt modelId="{4C82EEA8-1996-4160-B52D-14A252E2791E}">
      <dgm:prSet phldrT="[Text]" phldr="0"/>
      <dgm:spPr/>
      <dgm:t>
        <a:bodyPr/>
        <a:lstStyle/>
        <a:p>
          <a:r>
            <a:rPr lang="en-US" dirty="0"/>
            <a:t>If they don’t respect your decision, you can walk away!</a:t>
          </a:r>
          <a:endParaRPr lang="en-CA" dirty="0"/>
        </a:p>
      </dgm:t>
    </dgm:pt>
    <dgm:pt modelId="{7ECB8F05-1C63-49D7-AEF8-E4D4CEC6D9FF}" type="parTrans" cxnId="{E4D2DF15-CABC-4700-8510-716DF8DBA3AA}">
      <dgm:prSet/>
      <dgm:spPr/>
      <dgm:t>
        <a:bodyPr/>
        <a:lstStyle/>
        <a:p>
          <a:endParaRPr lang="en-CA"/>
        </a:p>
      </dgm:t>
    </dgm:pt>
    <dgm:pt modelId="{7F9558CB-15FE-4CD7-B557-0E556356C28E}" type="sibTrans" cxnId="{E4D2DF15-CABC-4700-8510-716DF8DBA3AA}">
      <dgm:prSet/>
      <dgm:spPr/>
      <dgm:t>
        <a:bodyPr/>
        <a:lstStyle/>
        <a:p>
          <a:endParaRPr lang="en-CA"/>
        </a:p>
      </dgm:t>
    </dgm:pt>
    <dgm:pt modelId="{9BB14E50-8656-47F7-94C9-EFF1C218A683}" type="pres">
      <dgm:prSet presAssocID="{249B9CBC-0695-4BA1-986D-FA0D49F6C0D4}" presName="diagram" presStyleCnt="0">
        <dgm:presLayoutVars>
          <dgm:dir/>
          <dgm:resizeHandles val="exact"/>
        </dgm:presLayoutVars>
      </dgm:prSet>
      <dgm:spPr/>
    </dgm:pt>
    <dgm:pt modelId="{C98CECA6-D97F-43B3-B059-2FC793F80662}" type="pres">
      <dgm:prSet presAssocID="{9FFF63C2-10A2-4880-BE96-79032FD0FDE1}" presName="node" presStyleLbl="node1" presStyleIdx="0" presStyleCnt="3">
        <dgm:presLayoutVars>
          <dgm:bulletEnabled val="1"/>
        </dgm:presLayoutVars>
      </dgm:prSet>
      <dgm:spPr>
        <a:prstGeom prst="roundRect">
          <a:avLst/>
        </a:prstGeom>
      </dgm:spPr>
    </dgm:pt>
    <dgm:pt modelId="{479B7BB5-C3A6-496C-8979-CE435D32B9C2}" type="pres">
      <dgm:prSet presAssocID="{FA366EE6-01DB-433F-80FE-886017AFA768}" presName="sibTrans" presStyleCnt="0"/>
      <dgm:spPr/>
    </dgm:pt>
    <dgm:pt modelId="{6ECD837D-AB0F-47F8-B5C8-050219C4B208}" type="pres">
      <dgm:prSet presAssocID="{1C77C711-E219-49F6-8CF1-CD02E9BBA357}" presName="node" presStyleLbl="node1" presStyleIdx="1" presStyleCnt="3">
        <dgm:presLayoutVars>
          <dgm:bulletEnabled val="1"/>
        </dgm:presLayoutVars>
      </dgm:prSet>
      <dgm:spPr>
        <a:prstGeom prst="roundRect">
          <a:avLst/>
        </a:prstGeom>
      </dgm:spPr>
    </dgm:pt>
    <dgm:pt modelId="{C8E27061-860C-4A63-A112-E3924E843159}" type="pres">
      <dgm:prSet presAssocID="{62232DAA-0BC4-457D-861F-79CF8C48FE87}" presName="sibTrans" presStyleCnt="0"/>
      <dgm:spPr/>
    </dgm:pt>
    <dgm:pt modelId="{3135E914-EACF-47AA-8AB2-D64119A0A183}" type="pres">
      <dgm:prSet presAssocID="{4C82EEA8-1996-4160-B52D-14A252E2791E}" presName="node" presStyleLbl="node1" presStyleIdx="2" presStyleCnt="3">
        <dgm:presLayoutVars>
          <dgm:bulletEnabled val="1"/>
        </dgm:presLayoutVars>
      </dgm:prSet>
      <dgm:spPr>
        <a:prstGeom prst="roundRect">
          <a:avLst/>
        </a:prstGeom>
      </dgm:spPr>
    </dgm:pt>
  </dgm:ptLst>
  <dgm:cxnLst>
    <dgm:cxn modelId="{E4D2DF15-CABC-4700-8510-716DF8DBA3AA}" srcId="{249B9CBC-0695-4BA1-986D-FA0D49F6C0D4}" destId="{4C82EEA8-1996-4160-B52D-14A252E2791E}" srcOrd="2" destOrd="0" parTransId="{7ECB8F05-1C63-49D7-AEF8-E4D4CEC6D9FF}" sibTransId="{7F9558CB-15FE-4CD7-B557-0E556356C28E}"/>
    <dgm:cxn modelId="{8C89E864-E2DE-432E-9171-D425394E6A26}" srcId="{249B9CBC-0695-4BA1-986D-FA0D49F6C0D4}" destId="{1C77C711-E219-49F6-8CF1-CD02E9BBA357}" srcOrd="1" destOrd="0" parTransId="{FA4513AE-56F1-449B-8498-A2D1E2C1AB40}" sibTransId="{62232DAA-0BC4-457D-861F-79CF8C48FE87}"/>
    <dgm:cxn modelId="{539D1A74-32B6-4DAB-9941-124EE4D0DADC}" type="presOf" srcId="{249B9CBC-0695-4BA1-986D-FA0D49F6C0D4}" destId="{9BB14E50-8656-47F7-94C9-EFF1C218A683}" srcOrd="0" destOrd="0" presId="urn:microsoft.com/office/officeart/2005/8/layout/default"/>
    <dgm:cxn modelId="{056F8E7F-CA79-4EFD-850D-2A0820B94ED5}" srcId="{249B9CBC-0695-4BA1-986D-FA0D49F6C0D4}" destId="{9FFF63C2-10A2-4880-BE96-79032FD0FDE1}" srcOrd="0" destOrd="0" parTransId="{524D8B1E-3804-4436-AC5B-0F7CCB6B7F9C}" sibTransId="{FA366EE6-01DB-433F-80FE-886017AFA768}"/>
    <dgm:cxn modelId="{88623D9A-A36E-4490-A144-805FDB84CCCF}" type="presOf" srcId="{9FFF63C2-10A2-4880-BE96-79032FD0FDE1}" destId="{C98CECA6-D97F-43B3-B059-2FC793F80662}" srcOrd="0" destOrd="0" presId="urn:microsoft.com/office/officeart/2005/8/layout/default"/>
    <dgm:cxn modelId="{F530C1EE-06C8-4D25-8200-66CB1D7960D8}" type="presOf" srcId="{4C82EEA8-1996-4160-B52D-14A252E2791E}" destId="{3135E914-EACF-47AA-8AB2-D64119A0A183}" srcOrd="0" destOrd="0" presId="urn:microsoft.com/office/officeart/2005/8/layout/default"/>
    <dgm:cxn modelId="{ACFBABF8-CF5D-4435-A226-A17FBDB78CDF}" type="presOf" srcId="{1C77C711-E219-49F6-8CF1-CD02E9BBA357}" destId="{6ECD837D-AB0F-47F8-B5C8-050219C4B208}" srcOrd="0" destOrd="0" presId="urn:microsoft.com/office/officeart/2005/8/layout/default"/>
    <dgm:cxn modelId="{4F87E931-5537-4CC4-910B-8D79F146B88D}" type="presParOf" srcId="{9BB14E50-8656-47F7-94C9-EFF1C218A683}" destId="{C98CECA6-D97F-43B3-B059-2FC793F80662}" srcOrd="0" destOrd="0" presId="urn:microsoft.com/office/officeart/2005/8/layout/default"/>
    <dgm:cxn modelId="{181541BE-9241-4A3A-99E8-1B01C00DA836}" type="presParOf" srcId="{9BB14E50-8656-47F7-94C9-EFF1C218A683}" destId="{479B7BB5-C3A6-496C-8979-CE435D32B9C2}" srcOrd="1" destOrd="0" presId="urn:microsoft.com/office/officeart/2005/8/layout/default"/>
    <dgm:cxn modelId="{91EEC632-4382-40A7-96C7-5061765928D5}" type="presParOf" srcId="{9BB14E50-8656-47F7-94C9-EFF1C218A683}" destId="{6ECD837D-AB0F-47F8-B5C8-050219C4B208}" srcOrd="2" destOrd="0" presId="urn:microsoft.com/office/officeart/2005/8/layout/default"/>
    <dgm:cxn modelId="{DC355389-24BC-4D06-8DC4-26D86C212370}" type="presParOf" srcId="{9BB14E50-8656-47F7-94C9-EFF1C218A683}" destId="{C8E27061-860C-4A63-A112-E3924E843159}" srcOrd="3" destOrd="0" presId="urn:microsoft.com/office/officeart/2005/8/layout/default"/>
    <dgm:cxn modelId="{A128C4CF-E697-4045-B2BB-7B9E9ED11973}" type="presParOf" srcId="{9BB14E50-8656-47F7-94C9-EFF1C218A683}" destId="{3135E914-EACF-47AA-8AB2-D64119A0A183}"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49B9CBC-0695-4BA1-986D-FA0D49F6C0D4}"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9FFF63C2-10A2-4880-BE96-79032FD0FDE1}">
      <dgm:prSet phldrT="[Text]" phldr="0"/>
      <dgm:spPr/>
      <dgm:t>
        <a:bodyPr/>
        <a:lstStyle/>
        <a:p>
          <a:r>
            <a:rPr lang="en-US" dirty="0"/>
            <a:t>“No thanks, I don’t want to do that”</a:t>
          </a:r>
          <a:endParaRPr lang="en-CA" dirty="0"/>
        </a:p>
      </dgm:t>
    </dgm:pt>
    <dgm:pt modelId="{524D8B1E-3804-4436-AC5B-0F7CCB6B7F9C}" type="parTrans" cxnId="{056F8E7F-CA79-4EFD-850D-2A0820B94ED5}">
      <dgm:prSet/>
      <dgm:spPr/>
      <dgm:t>
        <a:bodyPr/>
        <a:lstStyle/>
        <a:p>
          <a:endParaRPr lang="en-CA"/>
        </a:p>
      </dgm:t>
    </dgm:pt>
    <dgm:pt modelId="{FA366EE6-01DB-433F-80FE-886017AFA768}" type="sibTrans" cxnId="{056F8E7F-CA79-4EFD-850D-2A0820B94ED5}">
      <dgm:prSet/>
      <dgm:spPr/>
      <dgm:t>
        <a:bodyPr/>
        <a:lstStyle/>
        <a:p>
          <a:endParaRPr lang="en-CA"/>
        </a:p>
      </dgm:t>
    </dgm:pt>
    <dgm:pt modelId="{1C77C711-E219-49F6-8CF1-CD02E9BBA357}">
      <dgm:prSet phldrT="[Text]" phldr="0"/>
      <dgm:spPr>
        <a:solidFill>
          <a:schemeClr val="accent3">
            <a:lumMod val="75000"/>
          </a:schemeClr>
        </a:solidFill>
      </dgm:spPr>
      <dgm:t>
        <a:bodyPr/>
        <a:lstStyle/>
        <a:p>
          <a:r>
            <a:rPr lang="en-US" dirty="0"/>
            <a:t>“That doesn’t sound safe, medication can still hurt you if you don’t use it right”</a:t>
          </a:r>
          <a:endParaRPr lang="en-CA" dirty="0"/>
        </a:p>
      </dgm:t>
    </dgm:pt>
    <dgm:pt modelId="{FA4513AE-56F1-449B-8498-A2D1E2C1AB40}" type="parTrans" cxnId="{8C89E864-E2DE-432E-9171-D425394E6A26}">
      <dgm:prSet/>
      <dgm:spPr/>
      <dgm:t>
        <a:bodyPr/>
        <a:lstStyle/>
        <a:p>
          <a:endParaRPr lang="en-CA"/>
        </a:p>
      </dgm:t>
    </dgm:pt>
    <dgm:pt modelId="{62232DAA-0BC4-457D-861F-79CF8C48FE87}" type="sibTrans" cxnId="{8C89E864-E2DE-432E-9171-D425394E6A26}">
      <dgm:prSet/>
      <dgm:spPr/>
      <dgm:t>
        <a:bodyPr/>
        <a:lstStyle/>
        <a:p>
          <a:endParaRPr lang="en-CA"/>
        </a:p>
      </dgm:t>
    </dgm:pt>
    <dgm:pt modelId="{4C82EEA8-1996-4160-B52D-14A252E2791E}">
      <dgm:prSet phldrT="[Text]" phldr="0"/>
      <dgm:spPr/>
      <dgm:t>
        <a:bodyPr/>
        <a:lstStyle/>
        <a:p>
          <a:r>
            <a:rPr lang="en-US" dirty="0"/>
            <a:t>“I don’t feel comfortable doing social media challenges like that, let’s do something else instead”</a:t>
          </a:r>
          <a:endParaRPr lang="en-CA" dirty="0"/>
        </a:p>
      </dgm:t>
    </dgm:pt>
    <dgm:pt modelId="{7ECB8F05-1C63-49D7-AEF8-E4D4CEC6D9FF}" type="parTrans" cxnId="{E4D2DF15-CABC-4700-8510-716DF8DBA3AA}">
      <dgm:prSet/>
      <dgm:spPr/>
      <dgm:t>
        <a:bodyPr/>
        <a:lstStyle/>
        <a:p>
          <a:endParaRPr lang="en-CA"/>
        </a:p>
      </dgm:t>
    </dgm:pt>
    <dgm:pt modelId="{7F9558CB-15FE-4CD7-B557-0E556356C28E}" type="sibTrans" cxnId="{E4D2DF15-CABC-4700-8510-716DF8DBA3AA}">
      <dgm:prSet/>
      <dgm:spPr/>
      <dgm:t>
        <a:bodyPr/>
        <a:lstStyle/>
        <a:p>
          <a:endParaRPr lang="en-CA"/>
        </a:p>
      </dgm:t>
    </dgm:pt>
    <dgm:pt modelId="{9BB14E50-8656-47F7-94C9-EFF1C218A683}" type="pres">
      <dgm:prSet presAssocID="{249B9CBC-0695-4BA1-986D-FA0D49F6C0D4}" presName="diagram" presStyleCnt="0">
        <dgm:presLayoutVars>
          <dgm:dir/>
          <dgm:resizeHandles val="exact"/>
        </dgm:presLayoutVars>
      </dgm:prSet>
      <dgm:spPr/>
    </dgm:pt>
    <dgm:pt modelId="{C98CECA6-D97F-43B3-B059-2FC793F80662}" type="pres">
      <dgm:prSet presAssocID="{9FFF63C2-10A2-4880-BE96-79032FD0FDE1}" presName="node" presStyleLbl="node1" presStyleIdx="0" presStyleCnt="3">
        <dgm:presLayoutVars>
          <dgm:bulletEnabled val="1"/>
        </dgm:presLayoutVars>
      </dgm:prSet>
      <dgm:spPr>
        <a:prstGeom prst="roundRect">
          <a:avLst/>
        </a:prstGeom>
      </dgm:spPr>
    </dgm:pt>
    <dgm:pt modelId="{479B7BB5-C3A6-496C-8979-CE435D32B9C2}" type="pres">
      <dgm:prSet presAssocID="{FA366EE6-01DB-433F-80FE-886017AFA768}" presName="sibTrans" presStyleCnt="0"/>
      <dgm:spPr/>
    </dgm:pt>
    <dgm:pt modelId="{6ECD837D-AB0F-47F8-B5C8-050219C4B208}" type="pres">
      <dgm:prSet presAssocID="{1C77C711-E219-49F6-8CF1-CD02E9BBA357}" presName="node" presStyleLbl="node1" presStyleIdx="1" presStyleCnt="3">
        <dgm:presLayoutVars>
          <dgm:bulletEnabled val="1"/>
        </dgm:presLayoutVars>
      </dgm:prSet>
      <dgm:spPr>
        <a:prstGeom prst="roundRect">
          <a:avLst/>
        </a:prstGeom>
      </dgm:spPr>
    </dgm:pt>
    <dgm:pt modelId="{C8E27061-860C-4A63-A112-E3924E843159}" type="pres">
      <dgm:prSet presAssocID="{62232DAA-0BC4-457D-861F-79CF8C48FE87}" presName="sibTrans" presStyleCnt="0"/>
      <dgm:spPr/>
    </dgm:pt>
    <dgm:pt modelId="{3135E914-EACF-47AA-8AB2-D64119A0A183}" type="pres">
      <dgm:prSet presAssocID="{4C82EEA8-1996-4160-B52D-14A252E2791E}" presName="node" presStyleLbl="node1" presStyleIdx="2" presStyleCnt="3">
        <dgm:presLayoutVars>
          <dgm:bulletEnabled val="1"/>
        </dgm:presLayoutVars>
      </dgm:prSet>
      <dgm:spPr>
        <a:prstGeom prst="roundRect">
          <a:avLst/>
        </a:prstGeom>
      </dgm:spPr>
    </dgm:pt>
  </dgm:ptLst>
  <dgm:cxnLst>
    <dgm:cxn modelId="{E4D2DF15-CABC-4700-8510-716DF8DBA3AA}" srcId="{249B9CBC-0695-4BA1-986D-FA0D49F6C0D4}" destId="{4C82EEA8-1996-4160-B52D-14A252E2791E}" srcOrd="2" destOrd="0" parTransId="{7ECB8F05-1C63-49D7-AEF8-E4D4CEC6D9FF}" sibTransId="{7F9558CB-15FE-4CD7-B557-0E556356C28E}"/>
    <dgm:cxn modelId="{8C89E864-E2DE-432E-9171-D425394E6A26}" srcId="{249B9CBC-0695-4BA1-986D-FA0D49F6C0D4}" destId="{1C77C711-E219-49F6-8CF1-CD02E9BBA357}" srcOrd="1" destOrd="0" parTransId="{FA4513AE-56F1-449B-8498-A2D1E2C1AB40}" sibTransId="{62232DAA-0BC4-457D-861F-79CF8C48FE87}"/>
    <dgm:cxn modelId="{539D1A74-32B6-4DAB-9941-124EE4D0DADC}" type="presOf" srcId="{249B9CBC-0695-4BA1-986D-FA0D49F6C0D4}" destId="{9BB14E50-8656-47F7-94C9-EFF1C218A683}" srcOrd="0" destOrd="0" presId="urn:microsoft.com/office/officeart/2005/8/layout/default"/>
    <dgm:cxn modelId="{056F8E7F-CA79-4EFD-850D-2A0820B94ED5}" srcId="{249B9CBC-0695-4BA1-986D-FA0D49F6C0D4}" destId="{9FFF63C2-10A2-4880-BE96-79032FD0FDE1}" srcOrd="0" destOrd="0" parTransId="{524D8B1E-3804-4436-AC5B-0F7CCB6B7F9C}" sibTransId="{FA366EE6-01DB-433F-80FE-886017AFA768}"/>
    <dgm:cxn modelId="{88623D9A-A36E-4490-A144-805FDB84CCCF}" type="presOf" srcId="{9FFF63C2-10A2-4880-BE96-79032FD0FDE1}" destId="{C98CECA6-D97F-43B3-B059-2FC793F80662}" srcOrd="0" destOrd="0" presId="urn:microsoft.com/office/officeart/2005/8/layout/default"/>
    <dgm:cxn modelId="{F530C1EE-06C8-4D25-8200-66CB1D7960D8}" type="presOf" srcId="{4C82EEA8-1996-4160-B52D-14A252E2791E}" destId="{3135E914-EACF-47AA-8AB2-D64119A0A183}" srcOrd="0" destOrd="0" presId="urn:microsoft.com/office/officeart/2005/8/layout/default"/>
    <dgm:cxn modelId="{ACFBABF8-CF5D-4435-A226-A17FBDB78CDF}" type="presOf" srcId="{1C77C711-E219-49F6-8CF1-CD02E9BBA357}" destId="{6ECD837D-AB0F-47F8-B5C8-050219C4B208}" srcOrd="0" destOrd="0" presId="urn:microsoft.com/office/officeart/2005/8/layout/default"/>
    <dgm:cxn modelId="{4F87E931-5537-4CC4-910B-8D79F146B88D}" type="presParOf" srcId="{9BB14E50-8656-47F7-94C9-EFF1C218A683}" destId="{C98CECA6-D97F-43B3-B059-2FC793F80662}" srcOrd="0" destOrd="0" presId="urn:microsoft.com/office/officeart/2005/8/layout/default"/>
    <dgm:cxn modelId="{181541BE-9241-4A3A-99E8-1B01C00DA836}" type="presParOf" srcId="{9BB14E50-8656-47F7-94C9-EFF1C218A683}" destId="{479B7BB5-C3A6-496C-8979-CE435D32B9C2}" srcOrd="1" destOrd="0" presId="urn:microsoft.com/office/officeart/2005/8/layout/default"/>
    <dgm:cxn modelId="{91EEC632-4382-40A7-96C7-5061765928D5}" type="presParOf" srcId="{9BB14E50-8656-47F7-94C9-EFF1C218A683}" destId="{6ECD837D-AB0F-47F8-B5C8-050219C4B208}" srcOrd="2" destOrd="0" presId="urn:microsoft.com/office/officeart/2005/8/layout/default"/>
    <dgm:cxn modelId="{DC355389-24BC-4D06-8DC4-26D86C212370}" type="presParOf" srcId="{9BB14E50-8656-47F7-94C9-EFF1C218A683}" destId="{C8E27061-860C-4A63-A112-E3924E843159}" srcOrd="3" destOrd="0" presId="urn:microsoft.com/office/officeart/2005/8/layout/default"/>
    <dgm:cxn modelId="{A128C4CF-E697-4045-B2BB-7B9E9ED11973}" type="presParOf" srcId="{9BB14E50-8656-47F7-94C9-EFF1C218A683}" destId="{3135E914-EACF-47AA-8AB2-D64119A0A18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FE195F-9545-434E-93EB-76377002B863}"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CA"/>
        </a:p>
      </dgm:t>
    </dgm:pt>
    <dgm:pt modelId="{91A0D7AD-C19C-40DE-A3CE-3E9B03524CB9}">
      <dgm:prSet phldrT="[Text]" phldr="0"/>
      <dgm:spPr>
        <a:solidFill>
          <a:schemeClr val="accent1">
            <a:lumMod val="75000"/>
          </a:schemeClr>
        </a:solidFill>
      </dgm:spPr>
      <dgm:t>
        <a:bodyPr/>
        <a:lstStyle/>
        <a:p>
          <a:r>
            <a:rPr lang="en-US" dirty="0"/>
            <a:t>Eat a balanced diet, get at least 8-10 hours of sleep, get regular physical activity</a:t>
          </a:r>
          <a:endParaRPr lang="en-CA" dirty="0"/>
        </a:p>
      </dgm:t>
    </dgm:pt>
    <dgm:pt modelId="{738262FA-6451-4790-B7E7-30E97D72B6C0}" type="parTrans" cxnId="{468B6327-B2D8-4BE7-A95B-C67AFD3C6373}">
      <dgm:prSet/>
      <dgm:spPr/>
      <dgm:t>
        <a:bodyPr/>
        <a:lstStyle/>
        <a:p>
          <a:endParaRPr lang="en-CA"/>
        </a:p>
      </dgm:t>
    </dgm:pt>
    <dgm:pt modelId="{00A8FA27-4F4B-43AC-B674-C398DDC9AE2B}" type="sibTrans" cxnId="{468B6327-B2D8-4BE7-A95B-C67AFD3C6373}">
      <dgm:prSet/>
      <dgm:spPr/>
      <dgm:t>
        <a:bodyPr/>
        <a:lstStyle/>
        <a:p>
          <a:endParaRPr lang="en-CA"/>
        </a:p>
      </dgm:t>
    </dgm:pt>
    <dgm:pt modelId="{2BED3BDA-8EDC-4E1A-9BC2-EE08FCE23CF9}">
      <dgm:prSet phldrT="[Text]" phldr="0"/>
      <dgm:spPr>
        <a:solidFill>
          <a:schemeClr val="accent1">
            <a:lumMod val="75000"/>
          </a:schemeClr>
        </a:solidFill>
      </dgm:spPr>
      <dgm:t>
        <a:bodyPr/>
        <a:lstStyle/>
        <a:p>
          <a:r>
            <a:rPr lang="en-US" dirty="0"/>
            <a:t>Listen to music, do an activity or hobby</a:t>
          </a:r>
          <a:endParaRPr lang="en-CA" dirty="0"/>
        </a:p>
      </dgm:t>
    </dgm:pt>
    <dgm:pt modelId="{970FEAC6-7EEC-46CE-A358-D9C81F088BA8}" type="parTrans" cxnId="{FC5D11C9-EFDE-4E56-9FCD-B7FEED22CF5B}">
      <dgm:prSet/>
      <dgm:spPr/>
      <dgm:t>
        <a:bodyPr/>
        <a:lstStyle/>
        <a:p>
          <a:endParaRPr lang="en-CA"/>
        </a:p>
      </dgm:t>
    </dgm:pt>
    <dgm:pt modelId="{63CD51A4-CCCE-4858-9C92-D7BB64B5C2A0}" type="sibTrans" cxnId="{FC5D11C9-EFDE-4E56-9FCD-B7FEED22CF5B}">
      <dgm:prSet/>
      <dgm:spPr/>
      <dgm:t>
        <a:bodyPr/>
        <a:lstStyle/>
        <a:p>
          <a:endParaRPr lang="en-CA"/>
        </a:p>
      </dgm:t>
    </dgm:pt>
    <dgm:pt modelId="{158645F9-2D2B-43BB-8FC9-BA63E664E511}">
      <dgm:prSet phldrT="[Text]" phldr="0"/>
      <dgm:spPr>
        <a:solidFill>
          <a:schemeClr val="accent1">
            <a:lumMod val="75000"/>
          </a:schemeClr>
        </a:solidFill>
      </dgm:spPr>
      <dgm:t>
        <a:bodyPr/>
        <a:lstStyle/>
        <a:p>
          <a:r>
            <a:rPr lang="en-US" dirty="0"/>
            <a:t>Practice mindfulness, deep breathing, journalling</a:t>
          </a:r>
          <a:endParaRPr lang="en-CA" dirty="0"/>
        </a:p>
      </dgm:t>
    </dgm:pt>
    <dgm:pt modelId="{AB3F5E50-F27A-485A-8B6C-EC518221EE53}" type="parTrans" cxnId="{12953150-0F12-4E43-A0EA-0EFB569CED33}">
      <dgm:prSet/>
      <dgm:spPr/>
      <dgm:t>
        <a:bodyPr/>
        <a:lstStyle/>
        <a:p>
          <a:endParaRPr lang="en-CA"/>
        </a:p>
      </dgm:t>
    </dgm:pt>
    <dgm:pt modelId="{E62714ED-58EB-49A4-92A5-76F0678A13CC}" type="sibTrans" cxnId="{12953150-0F12-4E43-A0EA-0EFB569CED33}">
      <dgm:prSet/>
      <dgm:spPr/>
      <dgm:t>
        <a:bodyPr/>
        <a:lstStyle/>
        <a:p>
          <a:endParaRPr lang="en-CA"/>
        </a:p>
      </dgm:t>
    </dgm:pt>
    <dgm:pt modelId="{9A58C9C2-5FF1-492C-8C1D-97122A6F29BF}">
      <dgm:prSet/>
      <dgm:spPr>
        <a:solidFill>
          <a:schemeClr val="accent1">
            <a:lumMod val="75000"/>
          </a:schemeClr>
        </a:solidFill>
      </dgm:spPr>
      <dgm:t>
        <a:bodyPr/>
        <a:lstStyle/>
        <a:p>
          <a:r>
            <a:rPr lang="en-US" dirty="0"/>
            <a:t>Talk to a friend or trusted adult, hang out with people who support and care about you</a:t>
          </a:r>
          <a:endParaRPr lang="en-CA" dirty="0"/>
        </a:p>
      </dgm:t>
    </dgm:pt>
    <dgm:pt modelId="{65A9A6CC-0DBC-4C99-81BD-919E4AA3EF37}" type="parTrans" cxnId="{A29B87E9-D45E-4101-955B-A27707ED003C}">
      <dgm:prSet/>
      <dgm:spPr/>
      <dgm:t>
        <a:bodyPr/>
        <a:lstStyle/>
        <a:p>
          <a:endParaRPr lang="en-CA"/>
        </a:p>
      </dgm:t>
    </dgm:pt>
    <dgm:pt modelId="{E680142E-CAAF-4835-91CD-D7986F796E8A}" type="sibTrans" cxnId="{A29B87E9-D45E-4101-955B-A27707ED003C}">
      <dgm:prSet/>
      <dgm:spPr/>
      <dgm:t>
        <a:bodyPr/>
        <a:lstStyle/>
        <a:p>
          <a:endParaRPr lang="en-CA"/>
        </a:p>
      </dgm:t>
    </dgm:pt>
    <dgm:pt modelId="{89FC1ED2-6113-4B77-B076-5411788BF728}" type="pres">
      <dgm:prSet presAssocID="{49FE195F-9545-434E-93EB-76377002B863}" presName="linearFlow" presStyleCnt="0">
        <dgm:presLayoutVars>
          <dgm:dir/>
          <dgm:resizeHandles val="exact"/>
        </dgm:presLayoutVars>
      </dgm:prSet>
      <dgm:spPr/>
    </dgm:pt>
    <dgm:pt modelId="{46207133-B01F-4017-A7A9-B1B5936E2956}" type="pres">
      <dgm:prSet presAssocID="{91A0D7AD-C19C-40DE-A3CE-3E9B03524CB9}" presName="composite" presStyleCnt="0"/>
      <dgm:spPr/>
    </dgm:pt>
    <dgm:pt modelId="{17C6319A-19F7-446A-98A2-062A9D155F46}" type="pres">
      <dgm:prSet presAssocID="{91A0D7AD-C19C-40DE-A3CE-3E9B03524CB9}" presName="imgShp" presStyleLbl="fgImgPlace1" presStyleIdx="0" presStyleCnt="4"/>
      <dgm:spPr>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t="2139"/>
          </a:stretch>
        </a:blipFill>
      </dgm:spPr>
      <dgm:extLst>
        <a:ext uri="{E40237B7-FDA0-4F09-8148-C483321AD2D9}">
          <dgm14:cNvPr xmlns:dgm14="http://schemas.microsoft.com/office/drawing/2010/diagram" id="0" name="" descr="Worm's eye view of the feet of a person running on the road"/>
        </a:ext>
      </dgm:extLst>
    </dgm:pt>
    <dgm:pt modelId="{75103738-408F-49B7-91AE-87A0A3B80095}" type="pres">
      <dgm:prSet presAssocID="{91A0D7AD-C19C-40DE-A3CE-3E9B03524CB9}" presName="txShp" presStyleLbl="node1" presStyleIdx="0" presStyleCnt="4">
        <dgm:presLayoutVars>
          <dgm:bulletEnabled val="1"/>
        </dgm:presLayoutVars>
      </dgm:prSet>
      <dgm:spPr/>
    </dgm:pt>
    <dgm:pt modelId="{0D46A878-0F69-462F-B7A0-067D6C3790CD}" type="pres">
      <dgm:prSet presAssocID="{00A8FA27-4F4B-43AC-B674-C398DDC9AE2B}" presName="spacing" presStyleCnt="0"/>
      <dgm:spPr/>
    </dgm:pt>
    <dgm:pt modelId="{02D3ED3E-94B3-49C0-BDA3-7089A06704E9}" type="pres">
      <dgm:prSet presAssocID="{2BED3BDA-8EDC-4E1A-9BC2-EE08FCE23CF9}" presName="composite" presStyleCnt="0"/>
      <dgm:spPr/>
    </dgm:pt>
    <dgm:pt modelId="{D86FCD33-03F6-4B9C-8254-04F4978FAF14}" type="pres">
      <dgm:prSet presAssocID="{2BED3BDA-8EDC-4E1A-9BC2-EE08FCE23CF9}" presName="imgShp" presStyleLbl="fgImgPlace1" presStyleIdx="1" presStyleCnt="4"/>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t="1273"/>
          </a:stretch>
        </a:blipFill>
      </dgm:spPr>
      <dgm:extLst>
        <a:ext uri="{E40237B7-FDA0-4F09-8148-C483321AD2D9}">
          <dgm14:cNvPr xmlns:dgm14="http://schemas.microsoft.com/office/drawing/2010/diagram" id="0" name="" descr="Light blue headphones"/>
        </a:ext>
      </dgm:extLst>
    </dgm:pt>
    <dgm:pt modelId="{6F819AAF-5D15-4F17-A66E-C5236754AF7B}" type="pres">
      <dgm:prSet presAssocID="{2BED3BDA-8EDC-4E1A-9BC2-EE08FCE23CF9}" presName="txShp" presStyleLbl="node1" presStyleIdx="1" presStyleCnt="4">
        <dgm:presLayoutVars>
          <dgm:bulletEnabled val="1"/>
        </dgm:presLayoutVars>
      </dgm:prSet>
      <dgm:spPr/>
    </dgm:pt>
    <dgm:pt modelId="{AE00A64E-635B-479A-BC2C-7F7F12D72BA4}" type="pres">
      <dgm:prSet presAssocID="{63CD51A4-CCCE-4858-9C92-D7BB64B5C2A0}" presName="spacing" presStyleCnt="0"/>
      <dgm:spPr/>
    </dgm:pt>
    <dgm:pt modelId="{FCB92DE5-2573-464B-8648-8D03078A8100}" type="pres">
      <dgm:prSet presAssocID="{9A58C9C2-5FF1-492C-8C1D-97122A6F29BF}" presName="composite" presStyleCnt="0"/>
      <dgm:spPr/>
    </dgm:pt>
    <dgm:pt modelId="{5383372F-604A-4D6F-A25B-D0CB43015B8E}" type="pres">
      <dgm:prSet presAssocID="{9A58C9C2-5FF1-492C-8C1D-97122A6F29BF}" presName="imgShp" presStyleLbl="fgImgPlace1" presStyleIdx="2" presStyleCnt="4"/>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Two friends at the park"/>
        </a:ext>
      </dgm:extLst>
    </dgm:pt>
    <dgm:pt modelId="{F9B9FC16-4376-4E08-B222-51F4CBF6D4F1}" type="pres">
      <dgm:prSet presAssocID="{9A58C9C2-5FF1-492C-8C1D-97122A6F29BF}" presName="txShp" presStyleLbl="node1" presStyleIdx="2" presStyleCnt="4">
        <dgm:presLayoutVars>
          <dgm:bulletEnabled val="1"/>
        </dgm:presLayoutVars>
      </dgm:prSet>
      <dgm:spPr/>
    </dgm:pt>
    <dgm:pt modelId="{89DE3C44-C17B-43FF-9EBE-5728A0DD9652}" type="pres">
      <dgm:prSet presAssocID="{E680142E-CAAF-4835-91CD-D7986F796E8A}" presName="spacing" presStyleCnt="0"/>
      <dgm:spPr/>
    </dgm:pt>
    <dgm:pt modelId="{1BE1AC4A-7D50-446F-A310-647C373360BB}" type="pres">
      <dgm:prSet presAssocID="{158645F9-2D2B-43BB-8FC9-BA63E664E511}" presName="composite" presStyleCnt="0"/>
      <dgm:spPr/>
    </dgm:pt>
    <dgm:pt modelId="{BAB792AB-126F-49EB-9EC5-19FE33EC98D2}" type="pres">
      <dgm:prSet presAssocID="{158645F9-2D2B-43BB-8FC9-BA63E664E511}" presName="imgShp" presStyleLbl="fgImgPlace1" presStyleIdx="3" presStyleCnt="4"/>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erson writing in notebook"/>
        </a:ext>
      </dgm:extLst>
    </dgm:pt>
    <dgm:pt modelId="{91509EFC-F2F4-4814-862F-BCA4A469E19B}" type="pres">
      <dgm:prSet presAssocID="{158645F9-2D2B-43BB-8FC9-BA63E664E511}" presName="txShp" presStyleLbl="node1" presStyleIdx="3" presStyleCnt="4">
        <dgm:presLayoutVars>
          <dgm:bulletEnabled val="1"/>
        </dgm:presLayoutVars>
      </dgm:prSet>
      <dgm:spPr/>
    </dgm:pt>
  </dgm:ptLst>
  <dgm:cxnLst>
    <dgm:cxn modelId="{36B79D08-7609-4934-A26F-D45BA2B96A8F}" type="presOf" srcId="{9A58C9C2-5FF1-492C-8C1D-97122A6F29BF}" destId="{F9B9FC16-4376-4E08-B222-51F4CBF6D4F1}" srcOrd="0" destOrd="0" presId="urn:microsoft.com/office/officeart/2005/8/layout/vList3"/>
    <dgm:cxn modelId="{468B6327-B2D8-4BE7-A95B-C67AFD3C6373}" srcId="{49FE195F-9545-434E-93EB-76377002B863}" destId="{91A0D7AD-C19C-40DE-A3CE-3E9B03524CB9}" srcOrd="0" destOrd="0" parTransId="{738262FA-6451-4790-B7E7-30E97D72B6C0}" sibTransId="{00A8FA27-4F4B-43AC-B674-C398DDC9AE2B}"/>
    <dgm:cxn modelId="{B3C1AB38-ECBC-4863-8A27-7EB3BF92CD0E}" type="presOf" srcId="{49FE195F-9545-434E-93EB-76377002B863}" destId="{89FC1ED2-6113-4B77-B076-5411788BF728}" srcOrd="0" destOrd="0" presId="urn:microsoft.com/office/officeart/2005/8/layout/vList3"/>
    <dgm:cxn modelId="{5FE2A06A-4CD0-47DA-B614-9985F9CC3A89}" type="presOf" srcId="{91A0D7AD-C19C-40DE-A3CE-3E9B03524CB9}" destId="{75103738-408F-49B7-91AE-87A0A3B80095}" srcOrd="0" destOrd="0" presId="urn:microsoft.com/office/officeart/2005/8/layout/vList3"/>
    <dgm:cxn modelId="{655A344E-3D13-449C-A538-FDD7EDB250FF}" type="presOf" srcId="{158645F9-2D2B-43BB-8FC9-BA63E664E511}" destId="{91509EFC-F2F4-4814-862F-BCA4A469E19B}" srcOrd="0" destOrd="0" presId="urn:microsoft.com/office/officeart/2005/8/layout/vList3"/>
    <dgm:cxn modelId="{12953150-0F12-4E43-A0EA-0EFB569CED33}" srcId="{49FE195F-9545-434E-93EB-76377002B863}" destId="{158645F9-2D2B-43BB-8FC9-BA63E664E511}" srcOrd="3" destOrd="0" parTransId="{AB3F5E50-F27A-485A-8B6C-EC518221EE53}" sibTransId="{E62714ED-58EB-49A4-92A5-76F0678A13CC}"/>
    <dgm:cxn modelId="{27311F95-DED2-424E-9D2B-2A11202C94BF}" type="presOf" srcId="{2BED3BDA-8EDC-4E1A-9BC2-EE08FCE23CF9}" destId="{6F819AAF-5D15-4F17-A66E-C5236754AF7B}" srcOrd="0" destOrd="0" presId="urn:microsoft.com/office/officeart/2005/8/layout/vList3"/>
    <dgm:cxn modelId="{FC5D11C9-EFDE-4E56-9FCD-B7FEED22CF5B}" srcId="{49FE195F-9545-434E-93EB-76377002B863}" destId="{2BED3BDA-8EDC-4E1A-9BC2-EE08FCE23CF9}" srcOrd="1" destOrd="0" parTransId="{970FEAC6-7EEC-46CE-A358-D9C81F088BA8}" sibTransId="{63CD51A4-CCCE-4858-9C92-D7BB64B5C2A0}"/>
    <dgm:cxn modelId="{A29B87E9-D45E-4101-955B-A27707ED003C}" srcId="{49FE195F-9545-434E-93EB-76377002B863}" destId="{9A58C9C2-5FF1-492C-8C1D-97122A6F29BF}" srcOrd="2" destOrd="0" parTransId="{65A9A6CC-0DBC-4C99-81BD-919E4AA3EF37}" sibTransId="{E680142E-CAAF-4835-91CD-D7986F796E8A}"/>
    <dgm:cxn modelId="{901BFA89-8038-4F2C-AB53-798C29B402BA}" type="presParOf" srcId="{89FC1ED2-6113-4B77-B076-5411788BF728}" destId="{46207133-B01F-4017-A7A9-B1B5936E2956}" srcOrd="0" destOrd="0" presId="urn:microsoft.com/office/officeart/2005/8/layout/vList3"/>
    <dgm:cxn modelId="{F5397F26-CD29-45BC-AC4D-80988069F94F}" type="presParOf" srcId="{46207133-B01F-4017-A7A9-B1B5936E2956}" destId="{17C6319A-19F7-446A-98A2-062A9D155F46}" srcOrd="0" destOrd="0" presId="urn:microsoft.com/office/officeart/2005/8/layout/vList3"/>
    <dgm:cxn modelId="{A1F1B277-E48A-4256-A561-7DDF86355143}" type="presParOf" srcId="{46207133-B01F-4017-A7A9-B1B5936E2956}" destId="{75103738-408F-49B7-91AE-87A0A3B80095}" srcOrd="1" destOrd="0" presId="urn:microsoft.com/office/officeart/2005/8/layout/vList3"/>
    <dgm:cxn modelId="{36943904-12D5-499D-A103-8C329BA0AEFC}" type="presParOf" srcId="{89FC1ED2-6113-4B77-B076-5411788BF728}" destId="{0D46A878-0F69-462F-B7A0-067D6C3790CD}" srcOrd="1" destOrd="0" presId="urn:microsoft.com/office/officeart/2005/8/layout/vList3"/>
    <dgm:cxn modelId="{B6B4148B-49F0-42A0-A73F-440E425FE67F}" type="presParOf" srcId="{89FC1ED2-6113-4B77-B076-5411788BF728}" destId="{02D3ED3E-94B3-49C0-BDA3-7089A06704E9}" srcOrd="2" destOrd="0" presId="urn:microsoft.com/office/officeart/2005/8/layout/vList3"/>
    <dgm:cxn modelId="{2618246C-4A19-4D63-9DF2-99EB813AFA1C}" type="presParOf" srcId="{02D3ED3E-94B3-49C0-BDA3-7089A06704E9}" destId="{D86FCD33-03F6-4B9C-8254-04F4978FAF14}" srcOrd="0" destOrd="0" presId="urn:microsoft.com/office/officeart/2005/8/layout/vList3"/>
    <dgm:cxn modelId="{AA5659BD-CFDF-4784-BD59-E4D089DF4D68}" type="presParOf" srcId="{02D3ED3E-94B3-49C0-BDA3-7089A06704E9}" destId="{6F819AAF-5D15-4F17-A66E-C5236754AF7B}" srcOrd="1" destOrd="0" presId="urn:microsoft.com/office/officeart/2005/8/layout/vList3"/>
    <dgm:cxn modelId="{38ABAA52-29BA-4177-80B3-36BDB1BD1575}" type="presParOf" srcId="{89FC1ED2-6113-4B77-B076-5411788BF728}" destId="{AE00A64E-635B-479A-BC2C-7F7F12D72BA4}" srcOrd="3" destOrd="0" presId="urn:microsoft.com/office/officeart/2005/8/layout/vList3"/>
    <dgm:cxn modelId="{4B5D646B-F4FF-429D-9F25-27FA821BDB1A}" type="presParOf" srcId="{89FC1ED2-6113-4B77-B076-5411788BF728}" destId="{FCB92DE5-2573-464B-8648-8D03078A8100}" srcOrd="4" destOrd="0" presId="urn:microsoft.com/office/officeart/2005/8/layout/vList3"/>
    <dgm:cxn modelId="{745FC092-7B7A-4DF0-A70C-0C7D1CF619FA}" type="presParOf" srcId="{FCB92DE5-2573-464B-8648-8D03078A8100}" destId="{5383372F-604A-4D6F-A25B-D0CB43015B8E}" srcOrd="0" destOrd="0" presId="urn:microsoft.com/office/officeart/2005/8/layout/vList3"/>
    <dgm:cxn modelId="{147AF36D-1CDD-4F0C-B4C6-1F42562AE502}" type="presParOf" srcId="{FCB92DE5-2573-464B-8648-8D03078A8100}" destId="{F9B9FC16-4376-4E08-B222-51F4CBF6D4F1}" srcOrd="1" destOrd="0" presId="urn:microsoft.com/office/officeart/2005/8/layout/vList3"/>
    <dgm:cxn modelId="{E957A72D-D299-40B4-860C-2D57D9E1DAB8}" type="presParOf" srcId="{89FC1ED2-6113-4B77-B076-5411788BF728}" destId="{89DE3C44-C17B-43FF-9EBE-5728A0DD9652}" srcOrd="5" destOrd="0" presId="urn:microsoft.com/office/officeart/2005/8/layout/vList3"/>
    <dgm:cxn modelId="{95774AA6-9F08-46FC-B617-86CCCC8FF1E6}" type="presParOf" srcId="{89FC1ED2-6113-4B77-B076-5411788BF728}" destId="{1BE1AC4A-7D50-446F-A310-647C373360BB}" srcOrd="6" destOrd="0" presId="urn:microsoft.com/office/officeart/2005/8/layout/vList3"/>
    <dgm:cxn modelId="{E039A4BC-DE80-4F7A-98DB-2F8DFED9D047}" type="presParOf" srcId="{1BE1AC4A-7D50-446F-A310-647C373360BB}" destId="{BAB792AB-126F-49EB-9EC5-19FE33EC98D2}" srcOrd="0" destOrd="0" presId="urn:microsoft.com/office/officeart/2005/8/layout/vList3"/>
    <dgm:cxn modelId="{0C5E569C-7EE0-4F95-ACE9-C2972255BDA2}" type="presParOf" srcId="{1BE1AC4A-7D50-446F-A310-647C373360BB}" destId="{91509EFC-F2F4-4814-862F-BCA4A469E19B}"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A2C4AC7-EDF4-4884-8A4F-AAD17F0549F0}" type="doc">
      <dgm:prSet loTypeId="urn:microsoft.com/office/officeart/2008/layout/BendingPictureCaptionList" loCatId="picture" qsTypeId="urn:microsoft.com/office/officeart/2005/8/quickstyle/simple1" qsCatId="simple" csTypeId="urn:microsoft.com/office/officeart/2005/8/colors/colorful1" csCatId="colorful" phldr="1"/>
      <dgm:spPr/>
      <dgm:t>
        <a:bodyPr/>
        <a:lstStyle/>
        <a:p>
          <a:endParaRPr lang="en-CA"/>
        </a:p>
      </dgm:t>
    </dgm:pt>
    <dgm:pt modelId="{6607A0AD-DC8D-4EC4-89DE-DC1F270D7060}">
      <dgm:prSet phldrT="[Text]" phldr="0"/>
      <dgm:spPr/>
      <dgm:t>
        <a:bodyPr/>
        <a:lstStyle/>
        <a:p>
          <a:r>
            <a:rPr lang="en-US" dirty="0"/>
            <a:t>Trusted adult</a:t>
          </a:r>
          <a:endParaRPr lang="en-CA" dirty="0"/>
        </a:p>
      </dgm:t>
    </dgm:pt>
    <dgm:pt modelId="{8290039C-7B67-4540-A362-BB919322D8E9}" type="parTrans" cxnId="{9DA6502F-852E-42E9-BC72-6BD5B27BB826}">
      <dgm:prSet/>
      <dgm:spPr/>
      <dgm:t>
        <a:bodyPr/>
        <a:lstStyle/>
        <a:p>
          <a:endParaRPr lang="en-CA"/>
        </a:p>
      </dgm:t>
    </dgm:pt>
    <dgm:pt modelId="{C567FE95-E08A-4D88-A2E3-F1AECA1836DC}" type="sibTrans" cxnId="{9DA6502F-852E-42E9-BC72-6BD5B27BB826}">
      <dgm:prSet/>
      <dgm:spPr/>
      <dgm:t>
        <a:bodyPr/>
        <a:lstStyle/>
        <a:p>
          <a:endParaRPr lang="en-CA"/>
        </a:p>
      </dgm:t>
    </dgm:pt>
    <dgm:pt modelId="{804467A2-1AFA-4181-9C1B-AF3FDDE33C6A}">
      <dgm:prSet phldrT="[Text]" phldr="0"/>
      <dgm:spPr/>
      <dgm:t>
        <a:bodyPr/>
        <a:lstStyle/>
        <a:p>
          <a:r>
            <a:rPr lang="en-US" dirty="0"/>
            <a:t>Healthcare professional</a:t>
          </a:r>
          <a:endParaRPr lang="en-CA" dirty="0"/>
        </a:p>
      </dgm:t>
    </dgm:pt>
    <dgm:pt modelId="{BE747399-7C1A-4E9B-A227-75A470F7778C}" type="parTrans" cxnId="{9D0C3234-CA3F-4D03-9E79-183EB05FEC4D}">
      <dgm:prSet/>
      <dgm:spPr/>
      <dgm:t>
        <a:bodyPr/>
        <a:lstStyle/>
        <a:p>
          <a:endParaRPr lang="en-CA"/>
        </a:p>
      </dgm:t>
    </dgm:pt>
    <dgm:pt modelId="{7E702AE2-F2EB-404C-8C23-E9D5F694B11C}" type="sibTrans" cxnId="{9D0C3234-CA3F-4D03-9E79-183EB05FEC4D}">
      <dgm:prSet/>
      <dgm:spPr/>
      <dgm:t>
        <a:bodyPr/>
        <a:lstStyle/>
        <a:p>
          <a:endParaRPr lang="en-CA"/>
        </a:p>
      </dgm:t>
    </dgm:pt>
    <dgm:pt modelId="{22A4BF92-87F2-4DB7-9563-F91F386E9723}">
      <dgm:prSet phldrT="[Text]" phldr="0"/>
      <dgm:spPr/>
      <dgm:t>
        <a:bodyPr/>
        <a:lstStyle/>
        <a:p>
          <a:r>
            <a:rPr lang="en-US" dirty="0"/>
            <a:t>Kids Help Phone</a:t>
          </a:r>
          <a:endParaRPr lang="en-CA" dirty="0"/>
        </a:p>
      </dgm:t>
    </dgm:pt>
    <dgm:pt modelId="{FCCC9209-F5A2-486A-8CF6-E47D9ECE19BF}" type="parTrans" cxnId="{FA0E6316-4529-43A4-AF38-922DC8F7F014}">
      <dgm:prSet/>
      <dgm:spPr/>
      <dgm:t>
        <a:bodyPr/>
        <a:lstStyle/>
        <a:p>
          <a:endParaRPr lang="en-CA"/>
        </a:p>
      </dgm:t>
    </dgm:pt>
    <dgm:pt modelId="{B5DA7C4A-3135-4D7D-A12D-96642604EF7B}" type="sibTrans" cxnId="{FA0E6316-4529-43A4-AF38-922DC8F7F014}">
      <dgm:prSet/>
      <dgm:spPr/>
      <dgm:t>
        <a:bodyPr/>
        <a:lstStyle/>
        <a:p>
          <a:endParaRPr lang="en-CA"/>
        </a:p>
      </dgm:t>
    </dgm:pt>
    <dgm:pt modelId="{C4231099-88AE-4B2C-ADFE-C906E9EF5287}">
      <dgm:prSet/>
      <dgm:spPr/>
      <dgm:t>
        <a:bodyPr/>
        <a:lstStyle/>
        <a:p>
          <a:r>
            <a:rPr lang="en-US" dirty="0"/>
            <a:t>Youth Wellness Hub</a:t>
          </a:r>
          <a:endParaRPr lang="en-CA" dirty="0"/>
        </a:p>
      </dgm:t>
    </dgm:pt>
    <dgm:pt modelId="{B84D8037-F42B-44F3-A47D-3AE530922577}" type="parTrans" cxnId="{64B9555E-2D26-4505-9FEA-E70B89CB4DC2}">
      <dgm:prSet/>
      <dgm:spPr/>
      <dgm:t>
        <a:bodyPr/>
        <a:lstStyle/>
        <a:p>
          <a:endParaRPr lang="en-CA"/>
        </a:p>
      </dgm:t>
    </dgm:pt>
    <dgm:pt modelId="{09882FCD-D43D-41B6-AF8C-DA1AF914AF7F}" type="sibTrans" cxnId="{64B9555E-2D26-4505-9FEA-E70B89CB4DC2}">
      <dgm:prSet/>
      <dgm:spPr/>
      <dgm:t>
        <a:bodyPr/>
        <a:lstStyle/>
        <a:p>
          <a:endParaRPr lang="en-CA"/>
        </a:p>
      </dgm:t>
    </dgm:pt>
    <dgm:pt modelId="{B93E0B20-98F7-4C2A-83BB-A1AD36A4B76A}">
      <dgm:prSet/>
      <dgm:spPr/>
      <dgm:t>
        <a:bodyPr/>
        <a:lstStyle/>
        <a:p>
          <a:r>
            <a:rPr lang="en-US" dirty="0"/>
            <a:t>Windsor Essex Community Health Centre</a:t>
          </a:r>
          <a:endParaRPr lang="en-CA" dirty="0"/>
        </a:p>
      </dgm:t>
    </dgm:pt>
    <dgm:pt modelId="{59EA5E21-2882-441A-939B-A197460920AB}" type="parTrans" cxnId="{B1488BB3-102E-415B-AC90-7F08C067A77B}">
      <dgm:prSet/>
      <dgm:spPr/>
      <dgm:t>
        <a:bodyPr/>
        <a:lstStyle/>
        <a:p>
          <a:endParaRPr lang="en-CA"/>
        </a:p>
      </dgm:t>
    </dgm:pt>
    <dgm:pt modelId="{AE436920-6A02-4A0A-B2A3-69918F46009A}" type="sibTrans" cxnId="{B1488BB3-102E-415B-AC90-7F08C067A77B}">
      <dgm:prSet/>
      <dgm:spPr/>
      <dgm:t>
        <a:bodyPr/>
        <a:lstStyle/>
        <a:p>
          <a:endParaRPr lang="en-CA"/>
        </a:p>
      </dgm:t>
    </dgm:pt>
    <dgm:pt modelId="{BE1C3B2C-CABB-4B87-9435-8709B36FBEF7}">
      <dgm:prSet/>
      <dgm:spPr/>
      <dgm:t>
        <a:bodyPr/>
        <a:lstStyle/>
        <a:p>
          <a:r>
            <a:rPr lang="en-US" dirty="0"/>
            <a:t>One Stop Talk</a:t>
          </a:r>
          <a:endParaRPr lang="en-CA" dirty="0"/>
        </a:p>
      </dgm:t>
    </dgm:pt>
    <dgm:pt modelId="{3A157C76-E642-49CB-980B-D99489C8E6F6}" type="parTrans" cxnId="{CBC80B0F-5624-4499-B979-74DDAA880127}">
      <dgm:prSet/>
      <dgm:spPr/>
      <dgm:t>
        <a:bodyPr/>
        <a:lstStyle/>
        <a:p>
          <a:endParaRPr lang="en-CA"/>
        </a:p>
      </dgm:t>
    </dgm:pt>
    <dgm:pt modelId="{205660FC-D7D8-484A-B18A-5E73CEF59E82}" type="sibTrans" cxnId="{CBC80B0F-5624-4499-B979-74DDAA880127}">
      <dgm:prSet/>
      <dgm:spPr/>
      <dgm:t>
        <a:bodyPr/>
        <a:lstStyle/>
        <a:p>
          <a:endParaRPr lang="en-CA"/>
        </a:p>
      </dgm:t>
    </dgm:pt>
    <dgm:pt modelId="{CA928390-4F92-4F2E-A5CD-2792FF20013C}" type="pres">
      <dgm:prSet presAssocID="{9A2C4AC7-EDF4-4884-8A4F-AAD17F0549F0}" presName="Name0" presStyleCnt="0">
        <dgm:presLayoutVars>
          <dgm:dir/>
          <dgm:resizeHandles val="exact"/>
        </dgm:presLayoutVars>
      </dgm:prSet>
      <dgm:spPr/>
    </dgm:pt>
    <dgm:pt modelId="{A0953FBB-4FB9-4F45-8A5A-244861286095}" type="pres">
      <dgm:prSet presAssocID="{6607A0AD-DC8D-4EC4-89DE-DC1F270D7060}" presName="composite" presStyleCnt="0"/>
      <dgm:spPr/>
    </dgm:pt>
    <dgm:pt modelId="{0F2EC87E-3ACD-4640-872F-602817AEC535}" type="pres">
      <dgm:prSet presAssocID="{6607A0AD-DC8D-4EC4-89DE-DC1F270D7060}" presName="rect1" presStyleLbl="bgImgPlace1" presStyleIdx="0" presStyleCnt="6"/>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Two women embracing outdoors"/>
        </a:ext>
      </dgm:extLst>
    </dgm:pt>
    <dgm:pt modelId="{63C9E1B3-F444-4981-B0B3-936A803F28C3}" type="pres">
      <dgm:prSet presAssocID="{6607A0AD-DC8D-4EC4-89DE-DC1F270D7060}" presName="wedgeRectCallout1" presStyleLbl="node1" presStyleIdx="0" presStyleCnt="6">
        <dgm:presLayoutVars>
          <dgm:bulletEnabled val="1"/>
        </dgm:presLayoutVars>
      </dgm:prSet>
      <dgm:spPr/>
    </dgm:pt>
    <dgm:pt modelId="{BA965798-C0DE-4F10-8BA9-117C60CED78E}" type="pres">
      <dgm:prSet presAssocID="{C567FE95-E08A-4D88-A2E3-F1AECA1836DC}" presName="sibTrans" presStyleCnt="0"/>
      <dgm:spPr/>
    </dgm:pt>
    <dgm:pt modelId="{DCC77A43-B079-4849-8FA7-8C2EF6BDBD78}" type="pres">
      <dgm:prSet presAssocID="{804467A2-1AFA-4181-9C1B-AF3FDDE33C6A}" presName="composite" presStyleCnt="0"/>
      <dgm:spPr/>
    </dgm:pt>
    <dgm:pt modelId="{A9D03258-D191-4F4E-A0A5-2462711B4393}" type="pres">
      <dgm:prSet presAssocID="{804467A2-1AFA-4181-9C1B-AF3FDDE33C6A}" presName="rect1" presStyleLbl="bgImgPlace1" presStyleIdx="1" presStyleCnt="6"/>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Doctor and patient"/>
        </a:ext>
      </dgm:extLst>
    </dgm:pt>
    <dgm:pt modelId="{41B4C535-2D1C-4AEF-A230-2ECB6FE5B3D1}" type="pres">
      <dgm:prSet presAssocID="{804467A2-1AFA-4181-9C1B-AF3FDDE33C6A}" presName="wedgeRectCallout1" presStyleLbl="node1" presStyleIdx="1" presStyleCnt="6">
        <dgm:presLayoutVars>
          <dgm:bulletEnabled val="1"/>
        </dgm:presLayoutVars>
      </dgm:prSet>
      <dgm:spPr/>
    </dgm:pt>
    <dgm:pt modelId="{D2285493-B6B5-4F2B-B0D1-8B9FA0FFB3EF}" type="pres">
      <dgm:prSet presAssocID="{7E702AE2-F2EB-404C-8C23-E9D5F694B11C}" presName="sibTrans" presStyleCnt="0"/>
      <dgm:spPr/>
    </dgm:pt>
    <dgm:pt modelId="{F89143FE-452D-4F9B-B030-628CDF9CD3C4}" type="pres">
      <dgm:prSet presAssocID="{C4231099-88AE-4B2C-ADFE-C906E9EF5287}" presName="composite" presStyleCnt="0"/>
      <dgm:spPr/>
    </dgm:pt>
    <dgm:pt modelId="{7E6253F3-9B88-49F6-B840-2F75C9CDD0B9}" type="pres">
      <dgm:prSet presAssocID="{C4231099-88AE-4B2C-ADFE-C906E9EF5287}" presName="rect1" presStyleLbl="bgImgPlace1" presStyleIdx="2" presStyleCnt="6"/>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9F923E57-84B6-487E-9BBA-7640E7ED8C3F}" type="pres">
      <dgm:prSet presAssocID="{C4231099-88AE-4B2C-ADFE-C906E9EF5287}" presName="wedgeRectCallout1" presStyleLbl="node1" presStyleIdx="2" presStyleCnt="6">
        <dgm:presLayoutVars>
          <dgm:bulletEnabled val="1"/>
        </dgm:presLayoutVars>
      </dgm:prSet>
      <dgm:spPr/>
    </dgm:pt>
    <dgm:pt modelId="{C7A9C803-159C-48E3-8838-9EE0F6C8869B}" type="pres">
      <dgm:prSet presAssocID="{09882FCD-D43D-41B6-AF8C-DA1AF914AF7F}" presName="sibTrans" presStyleCnt="0"/>
      <dgm:spPr/>
    </dgm:pt>
    <dgm:pt modelId="{530BCF72-A4AB-4091-A453-8159D0258B60}" type="pres">
      <dgm:prSet presAssocID="{B93E0B20-98F7-4C2A-83BB-A1AD36A4B76A}" presName="composite" presStyleCnt="0"/>
      <dgm:spPr/>
    </dgm:pt>
    <dgm:pt modelId="{F56F9D4E-446D-448F-96E6-E1E59E04657E}" type="pres">
      <dgm:prSet presAssocID="{B93E0B20-98F7-4C2A-83BB-A1AD36A4B76A}" presName="rect1" presStyleLbl="bgImgPlace1" presStyleIdx="3" presStyleCnt="6"/>
      <dgm:spPr>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t="16803" b="16803"/>
          </a:stretch>
        </a:blipFill>
      </dgm:spPr>
    </dgm:pt>
    <dgm:pt modelId="{8103F823-3055-4441-83BF-3D8C9EEE9E02}" type="pres">
      <dgm:prSet presAssocID="{B93E0B20-98F7-4C2A-83BB-A1AD36A4B76A}" presName="wedgeRectCallout1" presStyleLbl="node1" presStyleIdx="3" presStyleCnt="6">
        <dgm:presLayoutVars>
          <dgm:bulletEnabled val="1"/>
        </dgm:presLayoutVars>
      </dgm:prSet>
      <dgm:spPr/>
    </dgm:pt>
    <dgm:pt modelId="{55CB9D22-06B9-4697-A987-ED5F76913676}" type="pres">
      <dgm:prSet presAssocID="{AE436920-6A02-4A0A-B2A3-69918F46009A}" presName="sibTrans" presStyleCnt="0"/>
      <dgm:spPr/>
    </dgm:pt>
    <dgm:pt modelId="{040410D0-A505-4DC0-8708-A188FC7E5F80}" type="pres">
      <dgm:prSet presAssocID="{22A4BF92-87F2-4DB7-9563-F91F386E9723}" presName="composite" presStyleCnt="0"/>
      <dgm:spPr/>
    </dgm:pt>
    <dgm:pt modelId="{5500FEB4-B026-4A2C-A658-70AC0DA12261}" type="pres">
      <dgm:prSet presAssocID="{22A4BF92-87F2-4DB7-9563-F91F386E9723}" presName="rect1" presStyleLbl="bgImgPlace1" presStyleIdx="4" presStyleCnt="6"/>
      <dgm:spPr>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t="27074" b="27074"/>
          </a:stretch>
        </a:blipFill>
      </dgm:spPr>
    </dgm:pt>
    <dgm:pt modelId="{241FD16D-821B-4E79-BC78-B1DC0615F2A1}" type="pres">
      <dgm:prSet presAssocID="{22A4BF92-87F2-4DB7-9563-F91F386E9723}" presName="wedgeRectCallout1" presStyleLbl="node1" presStyleIdx="4" presStyleCnt="6">
        <dgm:presLayoutVars>
          <dgm:bulletEnabled val="1"/>
        </dgm:presLayoutVars>
      </dgm:prSet>
      <dgm:spPr/>
    </dgm:pt>
    <dgm:pt modelId="{11CD0A42-8DCF-4A52-BD84-EF3E8F608E87}" type="pres">
      <dgm:prSet presAssocID="{B5DA7C4A-3135-4D7D-A12D-96642604EF7B}" presName="sibTrans" presStyleCnt="0"/>
      <dgm:spPr/>
    </dgm:pt>
    <dgm:pt modelId="{510068B6-FA39-44DE-B241-57BE08BF0013}" type="pres">
      <dgm:prSet presAssocID="{BE1C3B2C-CABB-4B87-9435-8709B36FBEF7}" presName="composite" presStyleCnt="0"/>
      <dgm:spPr/>
    </dgm:pt>
    <dgm:pt modelId="{5F140C22-F8EE-46AD-8EA2-4B569C9DDCE4}" type="pres">
      <dgm:prSet presAssocID="{BE1C3B2C-CABB-4B87-9435-8709B36FBEF7}" presName="rect1" presStyleLbl="bgImgPlace1" presStyleIdx="5" presStyleCnt="6"/>
      <dgm:spPr>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t="25329" b="25329"/>
          </a:stretch>
        </a:blipFill>
      </dgm:spPr>
    </dgm:pt>
    <dgm:pt modelId="{5F4D5B76-BDC8-4C79-BB4D-C6C3F3F09272}" type="pres">
      <dgm:prSet presAssocID="{BE1C3B2C-CABB-4B87-9435-8709B36FBEF7}" presName="wedgeRectCallout1" presStyleLbl="node1" presStyleIdx="5" presStyleCnt="6">
        <dgm:presLayoutVars>
          <dgm:bulletEnabled val="1"/>
        </dgm:presLayoutVars>
      </dgm:prSet>
      <dgm:spPr/>
    </dgm:pt>
  </dgm:ptLst>
  <dgm:cxnLst>
    <dgm:cxn modelId="{CBC80B0F-5624-4499-B979-74DDAA880127}" srcId="{9A2C4AC7-EDF4-4884-8A4F-AAD17F0549F0}" destId="{BE1C3B2C-CABB-4B87-9435-8709B36FBEF7}" srcOrd="5" destOrd="0" parTransId="{3A157C76-E642-49CB-980B-D99489C8E6F6}" sibTransId="{205660FC-D7D8-484A-B18A-5E73CEF59E82}"/>
    <dgm:cxn modelId="{B274A815-ACE5-4750-8327-556018239B7A}" type="presOf" srcId="{804467A2-1AFA-4181-9C1B-AF3FDDE33C6A}" destId="{41B4C535-2D1C-4AEF-A230-2ECB6FE5B3D1}" srcOrd="0" destOrd="0" presId="urn:microsoft.com/office/officeart/2008/layout/BendingPictureCaptionList"/>
    <dgm:cxn modelId="{FA0E6316-4529-43A4-AF38-922DC8F7F014}" srcId="{9A2C4AC7-EDF4-4884-8A4F-AAD17F0549F0}" destId="{22A4BF92-87F2-4DB7-9563-F91F386E9723}" srcOrd="4" destOrd="0" parTransId="{FCCC9209-F5A2-486A-8CF6-E47D9ECE19BF}" sibTransId="{B5DA7C4A-3135-4D7D-A12D-96642604EF7B}"/>
    <dgm:cxn modelId="{B041792E-BA93-4787-B164-AA5B6A46D2FF}" type="presOf" srcId="{9A2C4AC7-EDF4-4884-8A4F-AAD17F0549F0}" destId="{CA928390-4F92-4F2E-A5CD-2792FF20013C}" srcOrd="0" destOrd="0" presId="urn:microsoft.com/office/officeart/2008/layout/BendingPictureCaptionList"/>
    <dgm:cxn modelId="{9DA6502F-852E-42E9-BC72-6BD5B27BB826}" srcId="{9A2C4AC7-EDF4-4884-8A4F-AAD17F0549F0}" destId="{6607A0AD-DC8D-4EC4-89DE-DC1F270D7060}" srcOrd="0" destOrd="0" parTransId="{8290039C-7B67-4540-A362-BB919322D8E9}" sibTransId="{C567FE95-E08A-4D88-A2E3-F1AECA1836DC}"/>
    <dgm:cxn modelId="{9D0C3234-CA3F-4D03-9E79-183EB05FEC4D}" srcId="{9A2C4AC7-EDF4-4884-8A4F-AAD17F0549F0}" destId="{804467A2-1AFA-4181-9C1B-AF3FDDE33C6A}" srcOrd="1" destOrd="0" parTransId="{BE747399-7C1A-4E9B-A227-75A470F7778C}" sibTransId="{7E702AE2-F2EB-404C-8C23-E9D5F694B11C}"/>
    <dgm:cxn modelId="{64B9555E-2D26-4505-9FEA-E70B89CB4DC2}" srcId="{9A2C4AC7-EDF4-4884-8A4F-AAD17F0549F0}" destId="{C4231099-88AE-4B2C-ADFE-C906E9EF5287}" srcOrd="2" destOrd="0" parTransId="{B84D8037-F42B-44F3-A47D-3AE530922577}" sibTransId="{09882FCD-D43D-41B6-AF8C-DA1AF914AF7F}"/>
    <dgm:cxn modelId="{3B90156E-4E6E-421D-AD66-1D2EF38B67B7}" type="presOf" srcId="{6607A0AD-DC8D-4EC4-89DE-DC1F270D7060}" destId="{63C9E1B3-F444-4981-B0B3-936A803F28C3}" srcOrd="0" destOrd="0" presId="urn:microsoft.com/office/officeart/2008/layout/BendingPictureCaptionList"/>
    <dgm:cxn modelId="{DC087F72-AAED-4351-82AE-C67B0EE21EDE}" type="presOf" srcId="{B93E0B20-98F7-4C2A-83BB-A1AD36A4B76A}" destId="{8103F823-3055-4441-83BF-3D8C9EEE9E02}" srcOrd="0" destOrd="0" presId="urn:microsoft.com/office/officeart/2008/layout/BendingPictureCaptionList"/>
    <dgm:cxn modelId="{EF5B7055-FD10-4B22-BA42-45CA67989665}" type="presOf" srcId="{22A4BF92-87F2-4DB7-9563-F91F386E9723}" destId="{241FD16D-821B-4E79-BC78-B1DC0615F2A1}" srcOrd="0" destOrd="0" presId="urn:microsoft.com/office/officeart/2008/layout/BendingPictureCaptionList"/>
    <dgm:cxn modelId="{5D49308F-2A81-41E4-89DA-E2E8853E7E34}" type="presOf" srcId="{BE1C3B2C-CABB-4B87-9435-8709B36FBEF7}" destId="{5F4D5B76-BDC8-4C79-BB4D-C6C3F3F09272}" srcOrd="0" destOrd="0" presId="urn:microsoft.com/office/officeart/2008/layout/BendingPictureCaptionList"/>
    <dgm:cxn modelId="{01AAA495-9339-4422-9F58-2C2A4A5148A8}" type="presOf" srcId="{C4231099-88AE-4B2C-ADFE-C906E9EF5287}" destId="{9F923E57-84B6-487E-9BBA-7640E7ED8C3F}" srcOrd="0" destOrd="0" presId="urn:microsoft.com/office/officeart/2008/layout/BendingPictureCaptionList"/>
    <dgm:cxn modelId="{B1488BB3-102E-415B-AC90-7F08C067A77B}" srcId="{9A2C4AC7-EDF4-4884-8A4F-AAD17F0549F0}" destId="{B93E0B20-98F7-4C2A-83BB-A1AD36A4B76A}" srcOrd="3" destOrd="0" parTransId="{59EA5E21-2882-441A-939B-A197460920AB}" sibTransId="{AE436920-6A02-4A0A-B2A3-69918F46009A}"/>
    <dgm:cxn modelId="{C76F335A-9993-48C8-A338-5FF5D94BDD93}" type="presParOf" srcId="{CA928390-4F92-4F2E-A5CD-2792FF20013C}" destId="{A0953FBB-4FB9-4F45-8A5A-244861286095}" srcOrd="0" destOrd="0" presId="urn:microsoft.com/office/officeart/2008/layout/BendingPictureCaptionList"/>
    <dgm:cxn modelId="{60CCE1EA-263E-4655-BFB4-7B087F088531}" type="presParOf" srcId="{A0953FBB-4FB9-4F45-8A5A-244861286095}" destId="{0F2EC87E-3ACD-4640-872F-602817AEC535}" srcOrd="0" destOrd="0" presId="urn:microsoft.com/office/officeart/2008/layout/BendingPictureCaptionList"/>
    <dgm:cxn modelId="{A34230CA-74ED-4C6A-89C3-C4CF3228228C}" type="presParOf" srcId="{A0953FBB-4FB9-4F45-8A5A-244861286095}" destId="{63C9E1B3-F444-4981-B0B3-936A803F28C3}" srcOrd="1" destOrd="0" presId="urn:microsoft.com/office/officeart/2008/layout/BendingPictureCaptionList"/>
    <dgm:cxn modelId="{243D276A-EABF-44EC-A140-5B835CACA753}" type="presParOf" srcId="{CA928390-4F92-4F2E-A5CD-2792FF20013C}" destId="{BA965798-C0DE-4F10-8BA9-117C60CED78E}" srcOrd="1" destOrd="0" presId="urn:microsoft.com/office/officeart/2008/layout/BendingPictureCaptionList"/>
    <dgm:cxn modelId="{383F9EA2-B099-4887-BFA9-A2E0EC7A31EB}" type="presParOf" srcId="{CA928390-4F92-4F2E-A5CD-2792FF20013C}" destId="{DCC77A43-B079-4849-8FA7-8C2EF6BDBD78}" srcOrd="2" destOrd="0" presId="urn:microsoft.com/office/officeart/2008/layout/BendingPictureCaptionList"/>
    <dgm:cxn modelId="{9DFC9588-846F-4A08-BDE9-0F6B396FDF0B}" type="presParOf" srcId="{DCC77A43-B079-4849-8FA7-8C2EF6BDBD78}" destId="{A9D03258-D191-4F4E-A0A5-2462711B4393}" srcOrd="0" destOrd="0" presId="urn:microsoft.com/office/officeart/2008/layout/BendingPictureCaptionList"/>
    <dgm:cxn modelId="{6583FF1B-9B82-4F9D-8616-290D04BA1808}" type="presParOf" srcId="{DCC77A43-B079-4849-8FA7-8C2EF6BDBD78}" destId="{41B4C535-2D1C-4AEF-A230-2ECB6FE5B3D1}" srcOrd="1" destOrd="0" presId="urn:microsoft.com/office/officeart/2008/layout/BendingPictureCaptionList"/>
    <dgm:cxn modelId="{02A9558E-0929-4A6E-A5F7-DAC9E8341CB0}" type="presParOf" srcId="{CA928390-4F92-4F2E-A5CD-2792FF20013C}" destId="{D2285493-B6B5-4F2B-B0D1-8B9FA0FFB3EF}" srcOrd="3" destOrd="0" presId="urn:microsoft.com/office/officeart/2008/layout/BendingPictureCaptionList"/>
    <dgm:cxn modelId="{DAAAE3E7-2A9D-4C4C-B297-CCF8C22F50BE}" type="presParOf" srcId="{CA928390-4F92-4F2E-A5CD-2792FF20013C}" destId="{F89143FE-452D-4F9B-B030-628CDF9CD3C4}" srcOrd="4" destOrd="0" presId="urn:microsoft.com/office/officeart/2008/layout/BendingPictureCaptionList"/>
    <dgm:cxn modelId="{7CAD41BF-15F7-4989-A977-603208F0189C}" type="presParOf" srcId="{F89143FE-452D-4F9B-B030-628CDF9CD3C4}" destId="{7E6253F3-9B88-49F6-B840-2F75C9CDD0B9}" srcOrd="0" destOrd="0" presId="urn:microsoft.com/office/officeart/2008/layout/BendingPictureCaptionList"/>
    <dgm:cxn modelId="{08D30A53-5FCE-45FA-890B-B9C14ADA5960}" type="presParOf" srcId="{F89143FE-452D-4F9B-B030-628CDF9CD3C4}" destId="{9F923E57-84B6-487E-9BBA-7640E7ED8C3F}" srcOrd="1" destOrd="0" presId="urn:microsoft.com/office/officeart/2008/layout/BendingPictureCaptionList"/>
    <dgm:cxn modelId="{3BA3424A-0B1C-4B9E-9B91-3BD4C4EA08B2}" type="presParOf" srcId="{CA928390-4F92-4F2E-A5CD-2792FF20013C}" destId="{C7A9C803-159C-48E3-8838-9EE0F6C8869B}" srcOrd="5" destOrd="0" presId="urn:microsoft.com/office/officeart/2008/layout/BendingPictureCaptionList"/>
    <dgm:cxn modelId="{C1722E15-248C-474F-8D8E-7D5014918A67}" type="presParOf" srcId="{CA928390-4F92-4F2E-A5CD-2792FF20013C}" destId="{530BCF72-A4AB-4091-A453-8159D0258B60}" srcOrd="6" destOrd="0" presId="urn:microsoft.com/office/officeart/2008/layout/BendingPictureCaptionList"/>
    <dgm:cxn modelId="{80D1B1DE-0578-4BA6-A521-E32D8E9B6A1D}" type="presParOf" srcId="{530BCF72-A4AB-4091-A453-8159D0258B60}" destId="{F56F9D4E-446D-448F-96E6-E1E59E04657E}" srcOrd="0" destOrd="0" presId="urn:microsoft.com/office/officeart/2008/layout/BendingPictureCaptionList"/>
    <dgm:cxn modelId="{15950E45-F5B1-4550-A5BB-4516CB29D965}" type="presParOf" srcId="{530BCF72-A4AB-4091-A453-8159D0258B60}" destId="{8103F823-3055-4441-83BF-3D8C9EEE9E02}" srcOrd="1" destOrd="0" presId="urn:microsoft.com/office/officeart/2008/layout/BendingPictureCaptionList"/>
    <dgm:cxn modelId="{F69C65F2-2851-4BF3-879C-9A3AF3A27D93}" type="presParOf" srcId="{CA928390-4F92-4F2E-A5CD-2792FF20013C}" destId="{55CB9D22-06B9-4697-A987-ED5F76913676}" srcOrd="7" destOrd="0" presId="urn:microsoft.com/office/officeart/2008/layout/BendingPictureCaptionList"/>
    <dgm:cxn modelId="{46B77813-BE3E-44F2-AF48-4804CFC03F98}" type="presParOf" srcId="{CA928390-4F92-4F2E-A5CD-2792FF20013C}" destId="{040410D0-A505-4DC0-8708-A188FC7E5F80}" srcOrd="8" destOrd="0" presId="urn:microsoft.com/office/officeart/2008/layout/BendingPictureCaptionList"/>
    <dgm:cxn modelId="{1FB1525A-23A3-4D67-8A05-DF6A9190DE2A}" type="presParOf" srcId="{040410D0-A505-4DC0-8708-A188FC7E5F80}" destId="{5500FEB4-B026-4A2C-A658-70AC0DA12261}" srcOrd="0" destOrd="0" presId="urn:microsoft.com/office/officeart/2008/layout/BendingPictureCaptionList"/>
    <dgm:cxn modelId="{CE72B3ED-0227-4154-BBD7-3724588D8EA8}" type="presParOf" srcId="{040410D0-A505-4DC0-8708-A188FC7E5F80}" destId="{241FD16D-821B-4E79-BC78-B1DC0615F2A1}" srcOrd="1" destOrd="0" presId="urn:microsoft.com/office/officeart/2008/layout/BendingPictureCaptionList"/>
    <dgm:cxn modelId="{8F99B73B-B0BB-4366-BFD6-365649AB8346}" type="presParOf" srcId="{CA928390-4F92-4F2E-A5CD-2792FF20013C}" destId="{11CD0A42-8DCF-4A52-BD84-EF3E8F608E87}" srcOrd="9" destOrd="0" presId="urn:microsoft.com/office/officeart/2008/layout/BendingPictureCaptionList"/>
    <dgm:cxn modelId="{AD8E5A04-AE56-4868-9A6B-2E970300BC5F}" type="presParOf" srcId="{CA928390-4F92-4F2E-A5CD-2792FF20013C}" destId="{510068B6-FA39-44DE-B241-57BE08BF0013}" srcOrd="10" destOrd="0" presId="urn:microsoft.com/office/officeart/2008/layout/BendingPictureCaptionList"/>
    <dgm:cxn modelId="{18A6CD9A-756F-4CF9-B748-CECF4D2EB0B9}" type="presParOf" srcId="{510068B6-FA39-44DE-B241-57BE08BF0013}" destId="{5F140C22-F8EE-46AD-8EA2-4B569C9DDCE4}" srcOrd="0" destOrd="0" presId="urn:microsoft.com/office/officeart/2008/layout/BendingPictureCaptionList"/>
    <dgm:cxn modelId="{DC861BAF-6CD9-4F29-B733-A7ACEC9B5A4E}" type="presParOf" srcId="{510068B6-FA39-44DE-B241-57BE08BF0013}" destId="{5F4D5B76-BDC8-4C79-BB4D-C6C3F3F09272}" srcOrd="1" destOrd="0" presId="urn:microsoft.com/office/officeart/2008/layout/BendingPictureCaption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538B6E-4B05-4D9D-9BDB-0C1EDDB799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013D4A80-A168-4193-B447-896356AE1266}">
      <dgm:prSet phldrT="[Text]" phldr="0"/>
      <dgm:spPr>
        <a:solidFill>
          <a:schemeClr val="accent1">
            <a:lumMod val="75000"/>
          </a:schemeClr>
        </a:solidFill>
      </dgm:spPr>
      <dgm:t>
        <a:bodyPr/>
        <a:lstStyle/>
        <a:p>
          <a:r>
            <a:rPr lang="en-US" dirty="0"/>
            <a:t>Sometimes, substances can be </a:t>
          </a:r>
          <a:r>
            <a:rPr lang="en-US" b="1" dirty="0"/>
            <a:t>helpful</a:t>
          </a:r>
          <a:endParaRPr lang="en-CA" b="1" dirty="0"/>
        </a:p>
      </dgm:t>
    </dgm:pt>
    <dgm:pt modelId="{CEFDDB4B-AED5-415D-8967-4C6E1D03F3FC}" type="parTrans" cxnId="{7A9FA310-CEE9-4859-BBBB-771CC1A2B740}">
      <dgm:prSet/>
      <dgm:spPr/>
      <dgm:t>
        <a:bodyPr/>
        <a:lstStyle/>
        <a:p>
          <a:endParaRPr lang="en-CA"/>
        </a:p>
      </dgm:t>
    </dgm:pt>
    <dgm:pt modelId="{DC398FC8-77CF-4EC5-BC1D-1071C5F2AA3B}" type="sibTrans" cxnId="{7A9FA310-CEE9-4859-BBBB-771CC1A2B740}">
      <dgm:prSet/>
      <dgm:spPr/>
      <dgm:t>
        <a:bodyPr/>
        <a:lstStyle/>
        <a:p>
          <a:endParaRPr lang="en-CA"/>
        </a:p>
      </dgm:t>
    </dgm:pt>
    <dgm:pt modelId="{F532D6B7-8A40-4FAC-BDF8-6DEC35B6B50D}">
      <dgm:prSet phldrT="[Text]" phldr="0"/>
      <dgm:spPr/>
      <dgm:t>
        <a:bodyPr/>
        <a:lstStyle/>
        <a:p>
          <a:r>
            <a:rPr lang="en-US" dirty="0"/>
            <a:t>Taking medication as prescribed by your doctor</a:t>
          </a:r>
          <a:endParaRPr lang="en-CA" dirty="0"/>
        </a:p>
      </dgm:t>
    </dgm:pt>
    <dgm:pt modelId="{D8430468-DBA9-49E4-B365-130DC8829942}" type="parTrans" cxnId="{57B412AA-ADD2-4D7B-BAF8-12814111EB95}">
      <dgm:prSet/>
      <dgm:spPr/>
      <dgm:t>
        <a:bodyPr/>
        <a:lstStyle/>
        <a:p>
          <a:endParaRPr lang="en-CA"/>
        </a:p>
      </dgm:t>
    </dgm:pt>
    <dgm:pt modelId="{320DA2BB-A2CD-43F6-B4FD-C1AAEBF383C5}" type="sibTrans" cxnId="{57B412AA-ADD2-4D7B-BAF8-12814111EB95}">
      <dgm:prSet/>
      <dgm:spPr/>
      <dgm:t>
        <a:bodyPr/>
        <a:lstStyle/>
        <a:p>
          <a:endParaRPr lang="en-CA"/>
        </a:p>
      </dgm:t>
    </dgm:pt>
    <dgm:pt modelId="{A5B74FC7-58F8-44DA-946F-04CFE26EFDFB}">
      <dgm:prSet phldrT="[Text]" phldr="0"/>
      <dgm:spPr>
        <a:solidFill>
          <a:srgbClr val="C00000"/>
        </a:solidFill>
      </dgm:spPr>
      <dgm:t>
        <a:bodyPr/>
        <a:lstStyle/>
        <a:p>
          <a:r>
            <a:rPr lang="en-US" dirty="0"/>
            <a:t>Other times, substances can be </a:t>
          </a:r>
          <a:r>
            <a:rPr lang="en-US" b="1" dirty="0"/>
            <a:t>harmful</a:t>
          </a:r>
          <a:endParaRPr lang="en-CA" b="1" dirty="0"/>
        </a:p>
      </dgm:t>
    </dgm:pt>
    <dgm:pt modelId="{7F710886-982A-41FF-B45F-7CA194ABF35E}" type="parTrans" cxnId="{D1D9553D-695F-40A2-8760-BC27DCF5C058}">
      <dgm:prSet/>
      <dgm:spPr/>
      <dgm:t>
        <a:bodyPr/>
        <a:lstStyle/>
        <a:p>
          <a:endParaRPr lang="en-CA"/>
        </a:p>
      </dgm:t>
    </dgm:pt>
    <dgm:pt modelId="{94802AD9-2533-4B38-8DD7-6A1E862BC439}" type="sibTrans" cxnId="{D1D9553D-695F-40A2-8760-BC27DCF5C058}">
      <dgm:prSet/>
      <dgm:spPr/>
      <dgm:t>
        <a:bodyPr/>
        <a:lstStyle/>
        <a:p>
          <a:endParaRPr lang="en-CA"/>
        </a:p>
      </dgm:t>
    </dgm:pt>
    <dgm:pt modelId="{92361F47-286D-48FA-9455-B2C00FD81204}">
      <dgm:prSet phldrT="[Text]" phldr="0"/>
      <dgm:spPr/>
      <dgm:t>
        <a:bodyPr/>
        <a:lstStyle/>
        <a:p>
          <a:r>
            <a:rPr lang="en-US" dirty="0"/>
            <a:t>Drinking and driving</a:t>
          </a:r>
          <a:endParaRPr lang="en-CA" dirty="0"/>
        </a:p>
      </dgm:t>
    </dgm:pt>
    <dgm:pt modelId="{F15D1F2A-94C7-49FE-9DE4-460057391705}" type="parTrans" cxnId="{0874F51F-A5C5-40FB-908D-1BCB3D5F0E1F}">
      <dgm:prSet/>
      <dgm:spPr/>
      <dgm:t>
        <a:bodyPr/>
        <a:lstStyle/>
        <a:p>
          <a:endParaRPr lang="en-CA"/>
        </a:p>
      </dgm:t>
    </dgm:pt>
    <dgm:pt modelId="{E9DDAE81-A63B-4C8C-BC3B-CF306D1501F1}" type="sibTrans" cxnId="{0874F51F-A5C5-40FB-908D-1BCB3D5F0E1F}">
      <dgm:prSet/>
      <dgm:spPr/>
      <dgm:t>
        <a:bodyPr/>
        <a:lstStyle/>
        <a:p>
          <a:endParaRPr lang="en-CA"/>
        </a:p>
      </dgm:t>
    </dgm:pt>
    <dgm:pt modelId="{F5CC66BA-64E4-49FE-A423-6684B640BC6E}">
      <dgm:prSet phldrT="[Text]" phldr="0"/>
      <dgm:spPr/>
      <dgm:t>
        <a:bodyPr/>
        <a:lstStyle/>
        <a:p>
          <a:r>
            <a:rPr lang="en-US" dirty="0"/>
            <a:t>Taking someone else’s medication, or taking medication not as prescribed</a:t>
          </a:r>
          <a:endParaRPr lang="en-CA" dirty="0"/>
        </a:p>
      </dgm:t>
    </dgm:pt>
    <dgm:pt modelId="{4F6A0BEB-EBB0-4941-B506-D6CFD94F2EBB}" type="parTrans" cxnId="{B386C88A-45AE-4FA6-B9D8-F37239B319CB}">
      <dgm:prSet/>
      <dgm:spPr/>
      <dgm:t>
        <a:bodyPr/>
        <a:lstStyle/>
        <a:p>
          <a:endParaRPr lang="en-CA"/>
        </a:p>
      </dgm:t>
    </dgm:pt>
    <dgm:pt modelId="{A31BE0DF-62BD-4154-975C-9CD18CA46C9E}" type="sibTrans" cxnId="{B386C88A-45AE-4FA6-B9D8-F37239B319CB}">
      <dgm:prSet/>
      <dgm:spPr/>
      <dgm:t>
        <a:bodyPr/>
        <a:lstStyle/>
        <a:p>
          <a:endParaRPr lang="en-CA"/>
        </a:p>
      </dgm:t>
    </dgm:pt>
    <dgm:pt modelId="{FDDB2F26-DC72-46DC-BC1C-0B3C36AF243B}">
      <dgm:prSet phldrT="[Text]" phldr="0"/>
      <dgm:spPr/>
      <dgm:t>
        <a:bodyPr/>
        <a:lstStyle/>
        <a:p>
          <a:r>
            <a:rPr lang="en-US" dirty="0"/>
            <a:t>Using illegal drugs (e.g. heroin, cocaine)</a:t>
          </a:r>
          <a:endParaRPr lang="en-CA" dirty="0"/>
        </a:p>
      </dgm:t>
    </dgm:pt>
    <dgm:pt modelId="{0EE30C2E-6828-44D1-A2A1-71A49CDA4078}" type="parTrans" cxnId="{D6E936C6-DB18-47AA-8AAE-C481B7967984}">
      <dgm:prSet/>
      <dgm:spPr/>
      <dgm:t>
        <a:bodyPr/>
        <a:lstStyle/>
        <a:p>
          <a:endParaRPr lang="en-CA"/>
        </a:p>
      </dgm:t>
    </dgm:pt>
    <dgm:pt modelId="{BF416641-449D-4017-AB11-AEBF54665D47}" type="sibTrans" cxnId="{D6E936C6-DB18-47AA-8AAE-C481B7967984}">
      <dgm:prSet/>
      <dgm:spPr/>
      <dgm:t>
        <a:bodyPr/>
        <a:lstStyle/>
        <a:p>
          <a:endParaRPr lang="en-CA"/>
        </a:p>
      </dgm:t>
    </dgm:pt>
    <dgm:pt modelId="{88942E16-16CF-480D-A3A1-2EBCC4C6A629}">
      <dgm:prSet/>
      <dgm:spPr>
        <a:solidFill>
          <a:schemeClr val="accent4"/>
        </a:solidFill>
      </dgm:spPr>
      <dgm:t>
        <a:bodyPr/>
        <a:lstStyle/>
        <a:p>
          <a:r>
            <a:rPr lang="en-US" dirty="0"/>
            <a:t>Some people may develop a </a:t>
          </a:r>
          <a:r>
            <a:rPr lang="en-US" b="1" dirty="0"/>
            <a:t>substance use disorder</a:t>
          </a:r>
          <a:endParaRPr lang="en-CA" b="1" dirty="0"/>
        </a:p>
      </dgm:t>
    </dgm:pt>
    <dgm:pt modelId="{57244ED6-CD2B-46E4-B913-5BCA09A7DBAB}" type="parTrans" cxnId="{0F2E477C-8859-43DD-A79E-48C8658B1A83}">
      <dgm:prSet/>
      <dgm:spPr/>
      <dgm:t>
        <a:bodyPr/>
        <a:lstStyle/>
        <a:p>
          <a:endParaRPr lang="en-CA"/>
        </a:p>
      </dgm:t>
    </dgm:pt>
    <dgm:pt modelId="{667D4FA3-8103-4A07-A5E9-E0DEA524BC18}" type="sibTrans" cxnId="{0F2E477C-8859-43DD-A79E-48C8658B1A83}">
      <dgm:prSet/>
      <dgm:spPr/>
      <dgm:t>
        <a:bodyPr/>
        <a:lstStyle/>
        <a:p>
          <a:endParaRPr lang="en-CA"/>
        </a:p>
      </dgm:t>
    </dgm:pt>
    <dgm:pt modelId="{2C56B807-DD9A-4070-AEFF-1D635BFC25B7}">
      <dgm:prSet/>
      <dgm:spPr/>
      <dgm:t>
        <a:bodyPr/>
        <a:lstStyle/>
        <a:p>
          <a:r>
            <a:rPr lang="en-US" dirty="0"/>
            <a:t>When we can’t stop using substances, even when we want to or we know they are hurting us</a:t>
          </a:r>
          <a:endParaRPr lang="en-CA" dirty="0"/>
        </a:p>
      </dgm:t>
    </dgm:pt>
    <dgm:pt modelId="{73FA7208-D787-4513-8513-4B7E857553A6}" type="parTrans" cxnId="{A107B722-FC31-4E75-B703-97BEDAAC9AF5}">
      <dgm:prSet/>
      <dgm:spPr/>
      <dgm:t>
        <a:bodyPr/>
        <a:lstStyle/>
        <a:p>
          <a:endParaRPr lang="en-CA"/>
        </a:p>
      </dgm:t>
    </dgm:pt>
    <dgm:pt modelId="{5DEC6D68-D02E-460E-916A-8527CACD502F}" type="sibTrans" cxnId="{A107B722-FC31-4E75-B703-97BEDAAC9AF5}">
      <dgm:prSet/>
      <dgm:spPr/>
      <dgm:t>
        <a:bodyPr/>
        <a:lstStyle/>
        <a:p>
          <a:endParaRPr lang="en-CA"/>
        </a:p>
      </dgm:t>
    </dgm:pt>
    <dgm:pt modelId="{2796CE6D-7907-4FB2-907E-528869F24CA0}">
      <dgm:prSet phldrT="[Text]" phldr="0"/>
      <dgm:spPr/>
      <dgm:t>
        <a:bodyPr/>
        <a:lstStyle/>
        <a:p>
          <a:r>
            <a:rPr lang="en-US" dirty="0"/>
            <a:t>Poisoning or overdose</a:t>
          </a:r>
          <a:endParaRPr lang="en-CA" dirty="0"/>
        </a:p>
      </dgm:t>
    </dgm:pt>
    <dgm:pt modelId="{81E69971-E770-40A3-BA6B-97F16AB8344B}" type="parTrans" cxnId="{A6A5AE3D-23C0-40C5-97B7-1C7B76786B50}">
      <dgm:prSet/>
      <dgm:spPr/>
      <dgm:t>
        <a:bodyPr/>
        <a:lstStyle/>
        <a:p>
          <a:endParaRPr lang="en-CA"/>
        </a:p>
      </dgm:t>
    </dgm:pt>
    <dgm:pt modelId="{DA336815-13E9-44A7-A17F-F37CFA461AC5}" type="sibTrans" cxnId="{A6A5AE3D-23C0-40C5-97B7-1C7B76786B50}">
      <dgm:prSet/>
      <dgm:spPr/>
      <dgm:t>
        <a:bodyPr/>
        <a:lstStyle/>
        <a:p>
          <a:endParaRPr lang="en-CA"/>
        </a:p>
      </dgm:t>
    </dgm:pt>
    <dgm:pt modelId="{50B38D51-5100-461F-99F0-E70A4F7703AD}">
      <dgm:prSet phldrT="[Text]" phldr="0"/>
      <dgm:spPr/>
      <dgm:t>
        <a:bodyPr/>
        <a:lstStyle/>
        <a:p>
          <a:r>
            <a:rPr lang="en-US" dirty="0"/>
            <a:t>Following the directions on the medication bottle</a:t>
          </a:r>
          <a:endParaRPr lang="en-CA" dirty="0"/>
        </a:p>
      </dgm:t>
    </dgm:pt>
    <dgm:pt modelId="{4CE0FBC0-08A1-4E83-9CC1-FE5B72E1AEA5}" type="parTrans" cxnId="{E3A95B1A-CC4E-49C8-8A8F-14CDC1C346DB}">
      <dgm:prSet/>
      <dgm:spPr/>
    </dgm:pt>
    <dgm:pt modelId="{227BE9CF-F1C1-43FD-9488-9D97BF221251}" type="sibTrans" cxnId="{E3A95B1A-CC4E-49C8-8A8F-14CDC1C346DB}">
      <dgm:prSet/>
      <dgm:spPr/>
    </dgm:pt>
    <dgm:pt modelId="{A4794CCB-F6EE-42AB-AA8C-CE37B62F6B91}" type="pres">
      <dgm:prSet presAssocID="{3C538B6E-4B05-4D9D-9BDB-0C1EDDB7995B}" presName="linear" presStyleCnt="0">
        <dgm:presLayoutVars>
          <dgm:animLvl val="lvl"/>
          <dgm:resizeHandles val="exact"/>
        </dgm:presLayoutVars>
      </dgm:prSet>
      <dgm:spPr/>
    </dgm:pt>
    <dgm:pt modelId="{360D3589-A3DA-4B59-A3F0-FB09D1761205}" type="pres">
      <dgm:prSet presAssocID="{013D4A80-A168-4193-B447-896356AE1266}" presName="parentText" presStyleLbl="node1" presStyleIdx="0" presStyleCnt="3">
        <dgm:presLayoutVars>
          <dgm:chMax val="0"/>
          <dgm:bulletEnabled val="1"/>
        </dgm:presLayoutVars>
      </dgm:prSet>
      <dgm:spPr/>
    </dgm:pt>
    <dgm:pt modelId="{20EEBE89-31A1-46E8-A029-E4597ECE6A78}" type="pres">
      <dgm:prSet presAssocID="{013D4A80-A168-4193-B447-896356AE1266}" presName="childText" presStyleLbl="revTx" presStyleIdx="0" presStyleCnt="3">
        <dgm:presLayoutVars>
          <dgm:bulletEnabled val="1"/>
        </dgm:presLayoutVars>
      </dgm:prSet>
      <dgm:spPr/>
    </dgm:pt>
    <dgm:pt modelId="{44AB8A48-05C8-44EA-9EC0-85105F7B4D60}" type="pres">
      <dgm:prSet presAssocID="{A5B74FC7-58F8-44DA-946F-04CFE26EFDFB}" presName="parentText" presStyleLbl="node1" presStyleIdx="1" presStyleCnt="3">
        <dgm:presLayoutVars>
          <dgm:chMax val="0"/>
          <dgm:bulletEnabled val="1"/>
        </dgm:presLayoutVars>
      </dgm:prSet>
      <dgm:spPr/>
    </dgm:pt>
    <dgm:pt modelId="{994A18EA-6B7E-4954-A672-7BA06FC32F6E}" type="pres">
      <dgm:prSet presAssocID="{A5B74FC7-58F8-44DA-946F-04CFE26EFDFB}" presName="childText" presStyleLbl="revTx" presStyleIdx="1" presStyleCnt="3">
        <dgm:presLayoutVars>
          <dgm:bulletEnabled val="1"/>
        </dgm:presLayoutVars>
      </dgm:prSet>
      <dgm:spPr/>
    </dgm:pt>
    <dgm:pt modelId="{7D967AE5-9A18-4400-AF99-172519AC653A}" type="pres">
      <dgm:prSet presAssocID="{88942E16-16CF-480D-A3A1-2EBCC4C6A629}" presName="parentText" presStyleLbl="node1" presStyleIdx="2" presStyleCnt="3">
        <dgm:presLayoutVars>
          <dgm:chMax val="0"/>
          <dgm:bulletEnabled val="1"/>
        </dgm:presLayoutVars>
      </dgm:prSet>
      <dgm:spPr/>
    </dgm:pt>
    <dgm:pt modelId="{6CF495BC-5066-4754-8286-B4540EB6E030}" type="pres">
      <dgm:prSet presAssocID="{88942E16-16CF-480D-A3A1-2EBCC4C6A629}" presName="childText" presStyleLbl="revTx" presStyleIdx="2" presStyleCnt="3">
        <dgm:presLayoutVars>
          <dgm:bulletEnabled val="1"/>
        </dgm:presLayoutVars>
      </dgm:prSet>
      <dgm:spPr/>
    </dgm:pt>
  </dgm:ptLst>
  <dgm:cxnLst>
    <dgm:cxn modelId="{982E8801-704A-4892-8D55-B06E282A6D90}" type="presOf" srcId="{013D4A80-A168-4193-B447-896356AE1266}" destId="{360D3589-A3DA-4B59-A3F0-FB09D1761205}" srcOrd="0" destOrd="0" presId="urn:microsoft.com/office/officeart/2005/8/layout/vList2"/>
    <dgm:cxn modelId="{7A9FA310-CEE9-4859-BBBB-771CC1A2B740}" srcId="{3C538B6E-4B05-4D9D-9BDB-0C1EDDB7995B}" destId="{013D4A80-A168-4193-B447-896356AE1266}" srcOrd="0" destOrd="0" parTransId="{CEFDDB4B-AED5-415D-8967-4C6E1D03F3FC}" sibTransId="{DC398FC8-77CF-4EC5-BC1D-1071C5F2AA3B}"/>
    <dgm:cxn modelId="{B1DE2E16-2A93-44A0-A49A-261ECCEDC796}" type="presOf" srcId="{F532D6B7-8A40-4FAC-BDF8-6DEC35B6B50D}" destId="{20EEBE89-31A1-46E8-A029-E4597ECE6A78}" srcOrd="0" destOrd="0" presId="urn:microsoft.com/office/officeart/2005/8/layout/vList2"/>
    <dgm:cxn modelId="{E3A95B1A-CC4E-49C8-8A8F-14CDC1C346DB}" srcId="{013D4A80-A168-4193-B447-896356AE1266}" destId="{50B38D51-5100-461F-99F0-E70A4F7703AD}" srcOrd="1" destOrd="0" parTransId="{4CE0FBC0-08A1-4E83-9CC1-FE5B72E1AEA5}" sibTransId="{227BE9CF-F1C1-43FD-9488-9D97BF221251}"/>
    <dgm:cxn modelId="{CFC2161C-78C6-4C99-A47B-9726FC983BF8}" type="presOf" srcId="{F5CC66BA-64E4-49FE-A423-6684B640BC6E}" destId="{994A18EA-6B7E-4954-A672-7BA06FC32F6E}" srcOrd="0" destOrd="1" presId="urn:microsoft.com/office/officeart/2005/8/layout/vList2"/>
    <dgm:cxn modelId="{0874F51F-A5C5-40FB-908D-1BCB3D5F0E1F}" srcId="{A5B74FC7-58F8-44DA-946F-04CFE26EFDFB}" destId="{92361F47-286D-48FA-9455-B2C00FD81204}" srcOrd="0" destOrd="0" parTransId="{F15D1F2A-94C7-49FE-9DE4-460057391705}" sibTransId="{E9DDAE81-A63B-4C8C-BC3B-CF306D1501F1}"/>
    <dgm:cxn modelId="{A107B722-FC31-4E75-B703-97BEDAAC9AF5}" srcId="{88942E16-16CF-480D-A3A1-2EBCC4C6A629}" destId="{2C56B807-DD9A-4070-AEFF-1D635BFC25B7}" srcOrd="0" destOrd="0" parTransId="{73FA7208-D787-4513-8513-4B7E857553A6}" sibTransId="{5DEC6D68-D02E-460E-916A-8527CACD502F}"/>
    <dgm:cxn modelId="{7C9CF82A-D4FE-42DA-A2FA-8A62D0D7A008}" type="presOf" srcId="{3C538B6E-4B05-4D9D-9BDB-0C1EDDB7995B}" destId="{A4794CCB-F6EE-42AB-AA8C-CE37B62F6B91}" srcOrd="0" destOrd="0" presId="urn:microsoft.com/office/officeart/2005/8/layout/vList2"/>
    <dgm:cxn modelId="{D1D9553D-695F-40A2-8760-BC27DCF5C058}" srcId="{3C538B6E-4B05-4D9D-9BDB-0C1EDDB7995B}" destId="{A5B74FC7-58F8-44DA-946F-04CFE26EFDFB}" srcOrd="1" destOrd="0" parTransId="{7F710886-982A-41FF-B45F-7CA194ABF35E}" sibTransId="{94802AD9-2533-4B38-8DD7-6A1E862BC439}"/>
    <dgm:cxn modelId="{A6A5AE3D-23C0-40C5-97B7-1C7B76786B50}" srcId="{A5B74FC7-58F8-44DA-946F-04CFE26EFDFB}" destId="{2796CE6D-7907-4FB2-907E-528869F24CA0}" srcOrd="3" destOrd="0" parTransId="{81E69971-E770-40A3-BA6B-97F16AB8344B}" sibTransId="{DA336815-13E9-44A7-A17F-F37CFA461AC5}"/>
    <dgm:cxn modelId="{728C3940-D688-4C6F-898E-EDBFCB682D4C}" type="presOf" srcId="{92361F47-286D-48FA-9455-B2C00FD81204}" destId="{994A18EA-6B7E-4954-A672-7BA06FC32F6E}" srcOrd="0" destOrd="0" presId="urn:microsoft.com/office/officeart/2005/8/layout/vList2"/>
    <dgm:cxn modelId="{A31E375C-C8F7-46B6-A503-41BB4FB1B32E}" type="presOf" srcId="{50B38D51-5100-461F-99F0-E70A4F7703AD}" destId="{20EEBE89-31A1-46E8-A029-E4597ECE6A78}" srcOrd="0" destOrd="1" presId="urn:microsoft.com/office/officeart/2005/8/layout/vList2"/>
    <dgm:cxn modelId="{86DAF755-339E-4DBF-8CC1-CF9A27AEB205}" type="presOf" srcId="{2796CE6D-7907-4FB2-907E-528869F24CA0}" destId="{994A18EA-6B7E-4954-A672-7BA06FC32F6E}" srcOrd="0" destOrd="3" presId="urn:microsoft.com/office/officeart/2005/8/layout/vList2"/>
    <dgm:cxn modelId="{0F2E477C-8859-43DD-A79E-48C8658B1A83}" srcId="{3C538B6E-4B05-4D9D-9BDB-0C1EDDB7995B}" destId="{88942E16-16CF-480D-A3A1-2EBCC4C6A629}" srcOrd="2" destOrd="0" parTransId="{57244ED6-CD2B-46E4-B913-5BCA09A7DBAB}" sibTransId="{667D4FA3-8103-4A07-A5E9-E0DEA524BC18}"/>
    <dgm:cxn modelId="{B386C88A-45AE-4FA6-B9D8-F37239B319CB}" srcId="{A5B74FC7-58F8-44DA-946F-04CFE26EFDFB}" destId="{F5CC66BA-64E4-49FE-A423-6684B640BC6E}" srcOrd="1" destOrd="0" parTransId="{4F6A0BEB-EBB0-4941-B506-D6CFD94F2EBB}" sibTransId="{A31BE0DF-62BD-4154-975C-9CD18CA46C9E}"/>
    <dgm:cxn modelId="{BE299599-8320-43C1-8FF5-356E25341342}" type="presOf" srcId="{2C56B807-DD9A-4070-AEFF-1D635BFC25B7}" destId="{6CF495BC-5066-4754-8286-B4540EB6E030}" srcOrd="0" destOrd="0" presId="urn:microsoft.com/office/officeart/2005/8/layout/vList2"/>
    <dgm:cxn modelId="{A98E88A3-19C8-42A0-9192-72816C9D41B2}" type="presOf" srcId="{88942E16-16CF-480D-A3A1-2EBCC4C6A629}" destId="{7D967AE5-9A18-4400-AF99-172519AC653A}" srcOrd="0" destOrd="0" presId="urn:microsoft.com/office/officeart/2005/8/layout/vList2"/>
    <dgm:cxn modelId="{57B412AA-ADD2-4D7B-BAF8-12814111EB95}" srcId="{013D4A80-A168-4193-B447-896356AE1266}" destId="{F532D6B7-8A40-4FAC-BDF8-6DEC35B6B50D}" srcOrd="0" destOrd="0" parTransId="{D8430468-DBA9-49E4-B365-130DC8829942}" sibTransId="{320DA2BB-A2CD-43F6-B4FD-C1AAEBF383C5}"/>
    <dgm:cxn modelId="{C493ACB7-E0B1-4C2F-813C-C5B34AB0E405}" type="presOf" srcId="{FDDB2F26-DC72-46DC-BC1C-0B3C36AF243B}" destId="{994A18EA-6B7E-4954-A672-7BA06FC32F6E}" srcOrd="0" destOrd="2" presId="urn:microsoft.com/office/officeart/2005/8/layout/vList2"/>
    <dgm:cxn modelId="{2DD003C0-F049-4D68-82EF-2C40E4A3F4D6}" type="presOf" srcId="{A5B74FC7-58F8-44DA-946F-04CFE26EFDFB}" destId="{44AB8A48-05C8-44EA-9EC0-85105F7B4D60}" srcOrd="0" destOrd="0" presId="urn:microsoft.com/office/officeart/2005/8/layout/vList2"/>
    <dgm:cxn modelId="{D6E936C6-DB18-47AA-8AAE-C481B7967984}" srcId="{A5B74FC7-58F8-44DA-946F-04CFE26EFDFB}" destId="{FDDB2F26-DC72-46DC-BC1C-0B3C36AF243B}" srcOrd="2" destOrd="0" parTransId="{0EE30C2E-6828-44D1-A2A1-71A49CDA4078}" sibTransId="{BF416641-449D-4017-AB11-AEBF54665D47}"/>
    <dgm:cxn modelId="{096C6A6D-8DA3-4093-BD96-379988A0750B}" type="presParOf" srcId="{A4794CCB-F6EE-42AB-AA8C-CE37B62F6B91}" destId="{360D3589-A3DA-4B59-A3F0-FB09D1761205}" srcOrd="0" destOrd="0" presId="urn:microsoft.com/office/officeart/2005/8/layout/vList2"/>
    <dgm:cxn modelId="{AC898808-A033-4269-8D74-0AF42AF2661B}" type="presParOf" srcId="{A4794CCB-F6EE-42AB-AA8C-CE37B62F6B91}" destId="{20EEBE89-31A1-46E8-A029-E4597ECE6A78}" srcOrd="1" destOrd="0" presId="urn:microsoft.com/office/officeart/2005/8/layout/vList2"/>
    <dgm:cxn modelId="{700C72EE-A9C5-4294-92DE-3B228BA1B45E}" type="presParOf" srcId="{A4794CCB-F6EE-42AB-AA8C-CE37B62F6B91}" destId="{44AB8A48-05C8-44EA-9EC0-85105F7B4D60}" srcOrd="2" destOrd="0" presId="urn:microsoft.com/office/officeart/2005/8/layout/vList2"/>
    <dgm:cxn modelId="{C629D628-6867-48F7-9A13-7608E726A83B}" type="presParOf" srcId="{A4794CCB-F6EE-42AB-AA8C-CE37B62F6B91}" destId="{994A18EA-6B7E-4954-A672-7BA06FC32F6E}" srcOrd="3" destOrd="0" presId="urn:microsoft.com/office/officeart/2005/8/layout/vList2"/>
    <dgm:cxn modelId="{CAA8050C-6F81-4F8C-9CDF-BEC1F6F3D61C}" type="presParOf" srcId="{A4794CCB-F6EE-42AB-AA8C-CE37B62F6B91}" destId="{7D967AE5-9A18-4400-AF99-172519AC653A}" srcOrd="4" destOrd="0" presId="urn:microsoft.com/office/officeart/2005/8/layout/vList2"/>
    <dgm:cxn modelId="{965F2C5D-91B1-44D4-8A3F-ACC5D0F05A45}" type="presParOf" srcId="{A4794CCB-F6EE-42AB-AA8C-CE37B62F6B91}" destId="{6CF495BC-5066-4754-8286-B4540EB6E030}"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6C23F5-69CF-4F9A-A0B2-CCB0B27CCA9C}"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CA"/>
        </a:p>
      </dgm:t>
    </dgm:pt>
    <dgm:pt modelId="{0DFC4296-C606-4025-BE7C-91FF2C54E6F9}">
      <dgm:prSet phldrT="[Text]" phldr="0"/>
      <dgm:spPr/>
      <dgm:t>
        <a:bodyPr/>
        <a:lstStyle/>
        <a:p>
          <a:r>
            <a:rPr lang="en-US" dirty="0"/>
            <a:t>In 2023, </a:t>
          </a:r>
          <a:r>
            <a:rPr lang="en-US" b="1" dirty="0">
              <a:effectLst>
                <a:outerShdw blurRad="38100" dist="38100" dir="2700000" algn="tl">
                  <a:srgbClr val="000000">
                    <a:alpha val="43137"/>
                  </a:srgbClr>
                </a:outerShdw>
              </a:effectLst>
            </a:rPr>
            <a:t>22% </a:t>
          </a:r>
          <a:r>
            <a:rPr lang="en-US" dirty="0"/>
            <a:t>of Ontario teens used a </a:t>
          </a:r>
          <a:r>
            <a:rPr lang="en-US" b="1" dirty="0">
              <a:effectLst>
                <a:outerShdw blurRad="38100" dist="38100" dir="2700000" algn="tl">
                  <a:srgbClr val="000000">
                    <a:alpha val="43137"/>
                  </a:srgbClr>
                </a:outerShdw>
              </a:effectLst>
            </a:rPr>
            <a:t>prescription opioid </a:t>
          </a:r>
          <a:r>
            <a:rPr lang="en-US" dirty="0"/>
            <a:t>to get high</a:t>
          </a:r>
          <a:endParaRPr lang="en-CA" dirty="0"/>
        </a:p>
      </dgm:t>
    </dgm:pt>
    <dgm:pt modelId="{67C29FF8-FFD5-4A44-B877-6FBC52A26B7A}" type="parTrans" cxnId="{DC1342E1-5055-4E10-8C37-D669FF473F72}">
      <dgm:prSet/>
      <dgm:spPr/>
      <dgm:t>
        <a:bodyPr/>
        <a:lstStyle/>
        <a:p>
          <a:endParaRPr lang="en-CA"/>
        </a:p>
      </dgm:t>
    </dgm:pt>
    <dgm:pt modelId="{6A530305-06CB-438C-8306-779D3DBEBFE1}" type="sibTrans" cxnId="{DC1342E1-5055-4E10-8C37-D669FF473F72}">
      <dgm:prSet/>
      <dgm:spPr/>
      <dgm:t>
        <a:bodyPr/>
        <a:lstStyle/>
        <a:p>
          <a:endParaRPr lang="en-CA"/>
        </a:p>
      </dgm:t>
    </dgm:pt>
    <dgm:pt modelId="{E51BB83A-2766-4358-894E-D0C26CDB5E5D}">
      <dgm:prSet phldrT="[Text]" phldr="0"/>
      <dgm:spPr/>
      <dgm:t>
        <a:bodyPr/>
        <a:lstStyle/>
        <a:p>
          <a:r>
            <a:rPr lang="en-US" b="1" dirty="0">
              <a:effectLst>
                <a:outerShdw blurRad="38100" dist="38100" dir="2700000" algn="tl">
                  <a:srgbClr val="000000">
                    <a:alpha val="43137"/>
                  </a:srgbClr>
                </a:outerShdw>
              </a:effectLst>
            </a:rPr>
            <a:t>10% </a:t>
          </a:r>
          <a:r>
            <a:rPr lang="en-US" dirty="0"/>
            <a:t>of Ontario teens report using </a:t>
          </a:r>
          <a:r>
            <a:rPr lang="en-US" b="1" dirty="0">
              <a:effectLst>
                <a:outerShdw blurRad="38100" dist="38100" dir="2700000" algn="tl">
                  <a:srgbClr val="000000">
                    <a:alpha val="43137"/>
                  </a:srgbClr>
                </a:outerShdw>
              </a:effectLst>
            </a:rPr>
            <a:t>cough and cold medication </a:t>
          </a:r>
          <a:r>
            <a:rPr lang="en-US" dirty="0"/>
            <a:t>to get high</a:t>
          </a:r>
          <a:endParaRPr lang="en-CA" dirty="0"/>
        </a:p>
      </dgm:t>
    </dgm:pt>
    <dgm:pt modelId="{CB8998B8-5091-4381-81A7-538681A90FD2}" type="parTrans" cxnId="{60B79FC7-DC86-4852-BAF0-7B84244D94A6}">
      <dgm:prSet/>
      <dgm:spPr/>
      <dgm:t>
        <a:bodyPr/>
        <a:lstStyle/>
        <a:p>
          <a:endParaRPr lang="en-CA"/>
        </a:p>
      </dgm:t>
    </dgm:pt>
    <dgm:pt modelId="{74BBE6A6-1B68-40F7-A4AE-6B3D28D28382}" type="sibTrans" cxnId="{60B79FC7-DC86-4852-BAF0-7B84244D94A6}">
      <dgm:prSet/>
      <dgm:spPr/>
      <dgm:t>
        <a:bodyPr/>
        <a:lstStyle/>
        <a:p>
          <a:endParaRPr lang="en-CA"/>
        </a:p>
      </dgm:t>
    </dgm:pt>
    <dgm:pt modelId="{96378898-C8EA-4246-9CC5-FDB9DAC737A9}">
      <dgm:prSet phldrT="[Text]" phldr="0"/>
      <dgm:spPr/>
      <dgm:t>
        <a:bodyPr/>
        <a:lstStyle/>
        <a:p>
          <a:r>
            <a:rPr lang="en-US" dirty="0"/>
            <a:t>Both these numbers are </a:t>
          </a:r>
          <a:r>
            <a:rPr lang="en-US" b="1" dirty="0">
              <a:effectLst>
                <a:outerShdw blurRad="38100" dist="38100" dir="2700000" algn="tl">
                  <a:srgbClr val="000000">
                    <a:alpha val="43137"/>
                  </a:srgbClr>
                </a:outerShdw>
              </a:effectLst>
            </a:rPr>
            <a:t>much higher </a:t>
          </a:r>
          <a:r>
            <a:rPr lang="en-US" dirty="0"/>
            <a:t>than they were four years ago</a:t>
          </a:r>
          <a:endParaRPr lang="en-CA" dirty="0"/>
        </a:p>
      </dgm:t>
    </dgm:pt>
    <dgm:pt modelId="{A3BECEB1-36BA-4BFC-A37F-86194D04950D}" type="parTrans" cxnId="{DCBAB4C4-4BA8-484F-95C2-3D70733F0BE4}">
      <dgm:prSet/>
      <dgm:spPr/>
      <dgm:t>
        <a:bodyPr/>
        <a:lstStyle/>
        <a:p>
          <a:endParaRPr lang="en-CA"/>
        </a:p>
      </dgm:t>
    </dgm:pt>
    <dgm:pt modelId="{BB6A3D7B-AEC1-44D6-98F0-4BC93E890C18}" type="sibTrans" cxnId="{DCBAB4C4-4BA8-484F-95C2-3D70733F0BE4}">
      <dgm:prSet/>
      <dgm:spPr/>
      <dgm:t>
        <a:bodyPr/>
        <a:lstStyle/>
        <a:p>
          <a:endParaRPr lang="en-CA"/>
        </a:p>
      </dgm:t>
    </dgm:pt>
    <dgm:pt modelId="{1B17A0E7-E1A3-47A9-9276-F25548C7FA2A}">
      <dgm:prSet phldrT="[Text]" phldr="0"/>
      <dgm:spPr/>
      <dgm:t>
        <a:bodyPr/>
        <a:lstStyle/>
        <a:p>
          <a:r>
            <a:rPr lang="en-US" dirty="0"/>
            <a:t>The most common source of prescription drugs is </a:t>
          </a:r>
          <a:r>
            <a:rPr lang="en-US" b="1" dirty="0">
              <a:effectLst>
                <a:outerShdw blurRad="38100" dist="38100" dir="2700000" algn="tl">
                  <a:srgbClr val="000000">
                    <a:alpha val="43137"/>
                  </a:srgbClr>
                </a:outerShdw>
              </a:effectLst>
            </a:rPr>
            <a:t>the home</a:t>
          </a:r>
          <a:endParaRPr lang="en-CA" b="1" dirty="0">
            <a:effectLst>
              <a:outerShdw blurRad="38100" dist="38100" dir="2700000" algn="tl">
                <a:srgbClr val="000000">
                  <a:alpha val="43137"/>
                </a:srgbClr>
              </a:outerShdw>
            </a:effectLst>
          </a:endParaRPr>
        </a:p>
      </dgm:t>
    </dgm:pt>
    <dgm:pt modelId="{39675740-09DD-4DD8-A756-E4D20B616298}" type="parTrans" cxnId="{B6DFF663-C970-4963-8F1C-22952F7B9806}">
      <dgm:prSet/>
      <dgm:spPr/>
      <dgm:t>
        <a:bodyPr/>
        <a:lstStyle/>
        <a:p>
          <a:endParaRPr lang="en-CA"/>
        </a:p>
      </dgm:t>
    </dgm:pt>
    <dgm:pt modelId="{5707837C-23C5-4539-AA83-3A4413C80779}" type="sibTrans" cxnId="{B6DFF663-C970-4963-8F1C-22952F7B9806}">
      <dgm:prSet/>
      <dgm:spPr/>
      <dgm:t>
        <a:bodyPr/>
        <a:lstStyle/>
        <a:p>
          <a:endParaRPr lang="en-CA"/>
        </a:p>
      </dgm:t>
    </dgm:pt>
    <dgm:pt modelId="{D705129D-D9CE-4251-A229-5A6D59337331}">
      <dgm:prSet phldrT="[Text]" phldr="0"/>
      <dgm:spPr/>
      <dgm:t>
        <a:bodyPr/>
        <a:lstStyle/>
        <a:p>
          <a:r>
            <a:rPr lang="en-US" dirty="0"/>
            <a:t>Most teens (</a:t>
          </a:r>
          <a:r>
            <a:rPr lang="en-US" b="1" dirty="0">
              <a:effectLst>
                <a:outerShdw blurRad="38100" dist="38100" dir="2700000" algn="tl">
                  <a:srgbClr val="000000">
                    <a:alpha val="43137"/>
                  </a:srgbClr>
                </a:outerShdw>
              </a:effectLst>
            </a:rPr>
            <a:t>66%</a:t>
          </a:r>
          <a:r>
            <a:rPr lang="en-US" dirty="0"/>
            <a:t>) don’t ask for help because </a:t>
          </a:r>
          <a:r>
            <a:rPr lang="en-US" b="1" dirty="0">
              <a:effectLst>
                <a:outerShdw blurRad="38100" dist="38100" dir="2700000" algn="tl">
                  <a:srgbClr val="000000">
                    <a:alpha val="43137"/>
                  </a:srgbClr>
                </a:outerShdw>
              </a:effectLst>
            </a:rPr>
            <a:t>they think they can manage it themselves</a:t>
          </a:r>
          <a:endParaRPr lang="en-CA" b="1" dirty="0">
            <a:effectLst>
              <a:outerShdw blurRad="38100" dist="38100" dir="2700000" algn="tl">
                <a:srgbClr val="000000">
                  <a:alpha val="43137"/>
                </a:srgbClr>
              </a:outerShdw>
            </a:effectLst>
          </a:endParaRPr>
        </a:p>
      </dgm:t>
    </dgm:pt>
    <dgm:pt modelId="{3C8958A8-E753-4B44-A767-E1C6C9E3D133}" type="parTrans" cxnId="{55C43D1C-1EE1-4C7A-AA38-A9A4E7B26BAC}">
      <dgm:prSet/>
      <dgm:spPr/>
      <dgm:t>
        <a:bodyPr/>
        <a:lstStyle/>
        <a:p>
          <a:endParaRPr lang="en-CA"/>
        </a:p>
      </dgm:t>
    </dgm:pt>
    <dgm:pt modelId="{C861671F-24A5-4832-8B71-4CD6E343E839}" type="sibTrans" cxnId="{55C43D1C-1EE1-4C7A-AA38-A9A4E7B26BAC}">
      <dgm:prSet/>
      <dgm:spPr/>
      <dgm:t>
        <a:bodyPr/>
        <a:lstStyle/>
        <a:p>
          <a:endParaRPr lang="en-CA"/>
        </a:p>
      </dgm:t>
    </dgm:pt>
    <dgm:pt modelId="{977F4EEA-AF46-42FB-844A-88D00A5DC34B}">
      <dgm:prSet/>
      <dgm:spPr/>
      <dgm:t>
        <a:bodyPr/>
        <a:lstStyle/>
        <a:p>
          <a:r>
            <a:rPr lang="en-US" dirty="0"/>
            <a:t>There are </a:t>
          </a:r>
          <a:r>
            <a:rPr lang="en-US" b="1" dirty="0">
              <a:effectLst>
                <a:outerShdw blurRad="38100" dist="38100" dir="2700000" algn="tl">
                  <a:srgbClr val="000000">
                    <a:alpha val="43137"/>
                  </a:srgbClr>
                </a:outerShdw>
              </a:effectLst>
            </a:rPr>
            <a:t>misconceptions</a:t>
          </a:r>
          <a:r>
            <a:rPr lang="en-US" dirty="0"/>
            <a:t> about opioids and other substances</a:t>
          </a:r>
          <a:endParaRPr lang="en-CA" dirty="0"/>
        </a:p>
      </dgm:t>
    </dgm:pt>
    <dgm:pt modelId="{63309EA9-4069-4F9B-9AFC-67808962B437}" type="parTrans" cxnId="{0CC0926A-16BB-45F7-BB7D-FE23CB3678E0}">
      <dgm:prSet/>
      <dgm:spPr/>
      <dgm:t>
        <a:bodyPr/>
        <a:lstStyle/>
        <a:p>
          <a:endParaRPr lang="en-CA"/>
        </a:p>
      </dgm:t>
    </dgm:pt>
    <dgm:pt modelId="{335D38E4-67ED-46E9-B558-C051B11B6A20}" type="sibTrans" cxnId="{0CC0926A-16BB-45F7-BB7D-FE23CB3678E0}">
      <dgm:prSet/>
      <dgm:spPr/>
      <dgm:t>
        <a:bodyPr/>
        <a:lstStyle/>
        <a:p>
          <a:endParaRPr lang="en-CA"/>
        </a:p>
      </dgm:t>
    </dgm:pt>
    <dgm:pt modelId="{023E3AD9-A68D-4CD4-BB8F-5B31493BF128}" type="pres">
      <dgm:prSet presAssocID="{8F6C23F5-69CF-4F9A-A0B2-CCB0B27CCA9C}" presName="diagram" presStyleCnt="0">
        <dgm:presLayoutVars>
          <dgm:dir/>
          <dgm:resizeHandles val="exact"/>
        </dgm:presLayoutVars>
      </dgm:prSet>
      <dgm:spPr/>
    </dgm:pt>
    <dgm:pt modelId="{181E4395-600C-42E3-B38A-FE5AC5A61B6C}" type="pres">
      <dgm:prSet presAssocID="{0DFC4296-C606-4025-BE7C-91FF2C54E6F9}" presName="node" presStyleLbl="node1" presStyleIdx="0" presStyleCnt="6">
        <dgm:presLayoutVars>
          <dgm:bulletEnabled val="1"/>
        </dgm:presLayoutVars>
      </dgm:prSet>
      <dgm:spPr>
        <a:prstGeom prst="roundRect">
          <a:avLst/>
        </a:prstGeom>
      </dgm:spPr>
    </dgm:pt>
    <dgm:pt modelId="{E558B432-24A4-4590-84C8-C978D7D4E161}" type="pres">
      <dgm:prSet presAssocID="{6A530305-06CB-438C-8306-779D3DBEBFE1}" presName="sibTrans" presStyleCnt="0"/>
      <dgm:spPr/>
    </dgm:pt>
    <dgm:pt modelId="{69F2A7A0-E596-44DD-B144-DA86AE20846A}" type="pres">
      <dgm:prSet presAssocID="{E51BB83A-2766-4358-894E-D0C26CDB5E5D}" presName="node" presStyleLbl="node1" presStyleIdx="1" presStyleCnt="6">
        <dgm:presLayoutVars>
          <dgm:bulletEnabled val="1"/>
        </dgm:presLayoutVars>
      </dgm:prSet>
      <dgm:spPr>
        <a:prstGeom prst="roundRect">
          <a:avLst/>
        </a:prstGeom>
      </dgm:spPr>
    </dgm:pt>
    <dgm:pt modelId="{98D17C38-87F2-429E-B606-33F6D327D3AC}" type="pres">
      <dgm:prSet presAssocID="{74BBE6A6-1B68-40F7-A4AE-6B3D28D28382}" presName="sibTrans" presStyleCnt="0"/>
      <dgm:spPr/>
    </dgm:pt>
    <dgm:pt modelId="{B8C24997-07E7-4287-AFCA-CD69225E2840}" type="pres">
      <dgm:prSet presAssocID="{96378898-C8EA-4246-9CC5-FDB9DAC737A9}" presName="node" presStyleLbl="node1" presStyleIdx="2" presStyleCnt="6">
        <dgm:presLayoutVars>
          <dgm:bulletEnabled val="1"/>
        </dgm:presLayoutVars>
      </dgm:prSet>
      <dgm:spPr>
        <a:prstGeom prst="roundRect">
          <a:avLst/>
        </a:prstGeom>
      </dgm:spPr>
    </dgm:pt>
    <dgm:pt modelId="{073AC9ED-8B5B-4224-B2EB-0BF787DFCDC1}" type="pres">
      <dgm:prSet presAssocID="{BB6A3D7B-AEC1-44D6-98F0-4BC93E890C18}" presName="sibTrans" presStyleCnt="0"/>
      <dgm:spPr/>
    </dgm:pt>
    <dgm:pt modelId="{61D94CEA-9491-4CDB-AE01-6159944BA8DC}" type="pres">
      <dgm:prSet presAssocID="{1B17A0E7-E1A3-47A9-9276-F25548C7FA2A}" presName="node" presStyleLbl="node1" presStyleIdx="3" presStyleCnt="6">
        <dgm:presLayoutVars>
          <dgm:bulletEnabled val="1"/>
        </dgm:presLayoutVars>
      </dgm:prSet>
      <dgm:spPr>
        <a:prstGeom prst="roundRect">
          <a:avLst/>
        </a:prstGeom>
      </dgm:spPr>
    </dgm:pt>
    <dgm:pt modelId="{C8BF697A-37AC-43A3-A0BD-B82ED857D0A3}" type="pres">
      <dgm:prSet presAssocID="{5707837C-23C5-4539-AA83-3A4413C80779}" presName="sibTrans" presStyleCnt="0"/>
      <dgm:spPr/>
    </dgm:pt>
    <dgm:pt modelId="{93852B0F-646F-416F-BC15-73BA8F34522D}" type="pres">
      <dgm:prSet presAssocID="{D705129D-D9CE-4251-A229-5A6D59337331}" presName="node" presStyleLbl="node1" presStyleIdx="4" presStyleCnt="6">
        <dgm:presLayoutVars>
          <dgm:bulletEnabled val="1"/>
        </dgm:presLayoutVars>
      </dgm:prSet>
      <dgm:spPr>
        <a:prstGeom prst="roundRect">
          <a:avLst/>
        </a:prstGeom>
      </dgm:spPr>
    </dgm:pt>
    <dgm:pt modelId="{76DDEDFD-15DE-470B-9238-FE739516BE19}" type="pres">
      <dgm:prSet presAssocID="{C861671F-24A5-4832-8B71-4CD6E343E839}" presName="sibTrans" presStyleCnt="0"/>
      <dgm:spPr/>
    </dgm:pt>
    <dgm:pt modelId="{CE912AC6-49E1-434F-B338-BFB5C706AB08}" type="pres">
      <dgm:prSet presAssocID="{977F4EEA-AF46-42FB-844A-88D00A5DC34B}" presName="node" presStyleLbl="node1" presStyleIdx="5" presStyleCnt="6">
        <dgm:presLayoutVars>
          <dgm:bulletEnabled val="1"/>
        </dgm:presLayoutVars>
      </dgm:prSet>
      <dgm:spPr>
        <a:prstGeom prst="roundRect">
          <a:avLst/>
        </a:prstGeom>
      </dgm:spPr>
    </dgm:pt>
  </dgm:ptLst>
  <dgm:cxnLst>
    <dgm:cxn modelId="{55C43D1C-1EE1-4C7A-AA38-A9A4E7B26BAC}" srcId="{8F6C23F5-69CF-4F9A-A0B2-CCB0B27CCA9C}" destId="{D705129D-D9CE-4251-A229-5A6D59337331}" srcOrd="4" destOrd="0" parTransId="{3C8958A8-E753-4B44-A767-E1C6C9E3D133}" sibTransId="{C861671F-24A5-4832-8B71-4CD6E343E839}"/>
    <dgm:cxn modelId="{B6DFF663-C970-4963-8F1C-22952F7B9806}" srcId="{8F6C23F5-69CF-4F9A-A0B2-CCB0B27CCA9C}" destId="{1B17A0E7-E1A3-47A9-9276-F25548C7FA2A}" srcOrd="3" destOrd="0" parTransId="{39675740-09DD-4DD8-A756-E4D20B616298}" sibTransId="{5707837C-23C5-4539-AA83-3A4413C80779}"/>
    <dgm:cxn modelId="{0CC0926A-16BB-45F7-BB7D-FE23CB3678E0}" srcId="{8F6C23F5-69CF-4F9A-A0B2-CCB0B27CCA9C}" destId="{977F4EEA-AF46-42FB-844A-88D00A5DC34B}" srcOrd="5" destOrd="0" parTransId="{63309EA9-4069-4F9B-9AFC-67808962B437}" sibTransId="{335D38E4-67ED-46E9-B558-C051B11B6A20}"/>
    <dgm:cxn modelId="{4E916A5A-C4BF-4E16-AEAF-13C752140340}" type="presOf" srcId="{96378898-C8EA-4246-9CC5-FDB9DAC737A9}" destId="{B8C24997-07E7-4287-AFCA-CD69225E2840}" srcOrd="0" destOrd="0" presId="urn:microsoft.com/office/officeart/2005/8/layout/default"/>
    <dgm:cxn modelId="{16F72088-94A7-4CF9-A1D4-22B4A0647C17}" type="presOf" srcId="{8F6C23F5-69CF-4F9A-A0B2-CCB0B27CCA9C}" destId="{023E3AD9-A68D-4CD4-BB8F-5B31493BF128}" srcOrd="0" destOrd="0" presId="urn:microsoft.com/office/officeart/2005/8/layout/default"/>
    <dgm:cxn modelId="{0D822CA1-4C65-4742-9389-D889147BD25C}" type="presOf" srcId="{0DFC4296-C606-4025-BE7C-91FF2C54E6F9}" destId="{181E4395-600C-42E3-B38A-FE5AC5A61B6C}" srcOrd="0" destOrd="0" presId="urn:microsoft.com/office/officeart/2005/8/layout/default"/>
    <dgm:cxn modelId="{FC3853AF-FBA1-4619-A159-53BDEE6DCB08}" type="presOf" srcId="{E51BB83A-2766-4358-894E-D0C26CDB5E5D}" destId="{69F2A7A0-E596-44DD-B144-DA86AE20846A}" srcOrd="0" destOrd="0" presId="urn:microsoft.com/office/officeart/2005/8/layout/default"/>
    <dgm:cxn modelId="{DCBAB4C4-4BA8-484F-95C2-3D70733F0BE4}" srcId="{8F6C23F5-69CF-4F9A-A0B2-CCB0B27CCA9C}" destId="{96378898-C8EA-4246-9CC5-FDB9DAC737A9}" srcOrd="2" destOrd="0" parTransId="{A3BECEB1-36BA-4BFC-A37F-86194D04950D}" sibTransId="{BB6A3D7B-AEC1-44D6-98F0-4BC93E890C18}"/>
    <dgm:cxn modelId="{152F40C5-9C81-402F-A67B-257867ED2B26}" type="presOf" srcId="{D705129D-D9CE-4251-A229-5A6D59337331}" destId="{93852B0F-646F-416F-BC15-73BA8F34522D}" srcOrd="0" destOrd="0" presId="urn:microsoft.com/office/officeart/2005/8/layout/default"/>
    <dgm:cxn modelId="{60B79FC7-DC86-4852-BAF0-7B84244D94A6}" srcId="{8F6C23F5-69CF-4F9A-A0B2-CCB0B27CCA9C}" destId="{E51BB83A-2766-4358-894E-D0C26CDB5E5D}" srcOrd="1" destOrd="0" parTransId="{CB8998B8-5091-4381-81A7-538681A90FD2}" sibTransId="{74BBE6A6-1B68-40F7-A4AE-6B3D28D28382}"/>
    <dgm:cxn modelId="{C9BF2ACE-CB3D-4669-BDFA-1D670B1FDD1C}" type="presOf" srcId="{977F4EEA-AF46-42FB-844A-88D00A5DC34B}" destId="{CE912AC6-49E1-434F-B338-BFB5C706AB08}" srcOrd="0" destOrd="0" presId="urn:microsoft.com/office/officeart/2005/8/layout/default"/>
    <dgm:cxn modelId="{DC1342E1-5055-4E10-8C37-D669FF473F72}" srcId="{8F6C23F5-69CF-4F9A-A0B2-CCB0B27CCA9C}" destId="{0DFC4296-C606-4025-BE7C-91FF2C54E6F9}" srcOrd="0" destOrd="0" parTransId="{67C29FF8-FFD5-4A44-B877-6FBC52A26B7A}" sibTransId="{6A530305-06CB-438C-8306-779D3DBEBFE1}"/>
    <dgm:cxn modelId="{17FD39FA-BDF9-40B3-AE48-46F0F0333711}" type="presOf" srcId="{1B17A0E7-E1A3-47A9-9276-F25548C7FA2A}" destId="{61D94CEA-9491-4CDB-AE01-6159944BA8DC}" srcOrd="0" destOrd="0" presId="urn:microsoft.com/office/officeart/2005/8/layout/default"/>
    <dgm:cxn modelId="{4E1C606B-75B3-45A2-8B27-BAE2F8934007}" type="presParOf" srcId="{023E3AD9-A68D-4CD4-BB8F-5B31493BF128}" destId="{181E4395-600C-42E3-B38A-FE5AC5A61B6C}" srcOrd="0" destOrd="0" presId="urn:microsoft.com/office/officeart/2005/8/layout/default"/>
    <dgm:cxn modelId="{F9B50B29-5F3E-4C24-BC39-9930722DCADE}" type="presParOf" srcId="{023E3AD9-A68D-4CD4-BB8F-5B31493BF128}" destId="{E558B432-24A4-4590-84C8-C978D7D4E161}" srcOrd="1" destOrd="0" presId="urn:microsoft.com/office/officeart/2005/8/layout/default"/>
    <dgm:cxn modelId="{E799AAC0-7E21-45C0-9001-2763CC5D3FBE}" type="presParOf" srcId="{023E3AD9-A68D-4CD4-BB8F-5B31493BF128}" destId="{69F2A7A0-E596-44DD-B144-DA86AE20846A}" srcOrd="2" destOrd="0" presId="urn:microsoft.com/office/officeart/2005/8/layout/default"/>
    <dgm:cxn modelId="{50E7E38A-1EA7-4071-BC22-822D37F3A25F}" type="presParOf" srcId="{023E3AD9-A68D-4CD4-BB8F-5B31493BF128}" destId="{98D17C38-87F2-429E-B606-33F6D327D3AC}" srcOrd="3" destOrd="0" presId="urn:microsoft.com/office/officeart/2005/8/layout/default"/>
    <dgm:cxn modelId="{1EF2C180-150A-4A01-8A2E-DD0D97C2E5B7}" type="presParOf" srcId="{023E3AD9-A68D-4CD4-BB8F-5B31493BF128}" destId="{B8C24997-07E7-4287-AFCA-CD69225E2840}" srcOrd="4" destOrd="0" presId="urn:microsoft.com/office/officeart/2005/8/layout/default"/>
    <dgm:cxn modelId="{6443EC5E-176C-42A3-B97E-1763071BE22D}" type="presParOf" srcId="{023E3AD9-A68D-4CD4-BB8F-5B31493BF128}" destId="{073AC9ED-8B5B-4224-B2EB-0BF787DFCDC1}" srcOrd="5" destOrd="0" presId="urn:microsoft.com/office/officeart/2005/8/layout/default"/>
    <dgm:cxn modelId="{22CFEF07-D39D-481B-B095-A60A63874776}" type="presParOf" srcId="{023E3AD9-A68D-4CD4-BB8F-5B31493BF128}" destId="{61D94CEA-9491-4CDB-AE01-6159944BA8DC}" srcOrd="6" destOrd="0" presId="urn:microsoft.com/office/officeart/2005/8/layout/default"/>
    <dgm:cxn modelId="{CA2D5E4F-003D-4D1D-9619-CE78FE6CB718}" type="presParOf" srcId="{023E3AD9-A68D-4CD4-BB8F-5B31493BF128}" destId="{C8BF697A-37AC-43A3-A0BD-B82ED857D0A3}" srcOrd="7" destOrd="0" presId="urn:microsoft.com/office/officeart/2005/8/layout/default"/>
    <dgm:cxn modelId="{C4626937-760A-4B4B-9D3E-7ADAB049F49E}" type="presParOf" srcId="{023E3AD9-A68D-4CD4-BB8F-5B31493BF128}" destId="{93852B0F-646F-416F-BC15-73BA8F34522D}" srcOrd="8" destOrd="0" presId="urn:microsoft.com/office/officeart/2005/8/layout/default"/>
    <dgm:cxn modelId="{61EAC367-F729-4C63-8112-40918E38FC84}" type="presParOf" srcId="{023E3AD9-A68D-4CD4-BB8F-5B31493BF128}" destId="{76DDEDFD-15DE-470B-9238-FE739516BE19}" srcOrd="9" destOrd="0" presId="urn:microsoft.com/office/officeart/2005/8/layout/default"/>
    <dgm:cxn modelId="{0BAE57C5-197F-48CF-B380-4BBE1CB35DA5}" type="presParOf" srcId="{023E3AD9-A68D-4CD4-BB8F-5B31493BF128}" destId="{CE912AC6-49E1-434F-B338-BFB5C706AB08}"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2EDC50-27A1-4EF8-AA9B-8B99D01107AE}" type="doc">
      <dgm:prSet loTypeId="urn:microsoft.com/office/officeart/2005/8/layout/vList3" loCatId="picture" qsTypeId="urn:microsoft.com/office/officeart/2005/8/quickstyle/simple1" qsCatId="simple" csTypeId="urn:microsoft.com/office/officeart/2005/8/colors/colorful3" csCatId="colorful" phldr="1"/>
      <dgm:spPr/>
      <dgm:t>
        <a:bodyPr/>
        <a:lstStyle/>
        <a:p>
          <a:endParaRPr lang="en-CA"/>
        </a:p>
      </dgm:t>
    </dgm:pt>
    <dgm:pt modelId="{D66DB026-104A-4EED-BF0A-E71202AB4296}">
      <dgm:prSet phldrT="[Text]" phldr="0"/>
      <dgm:spPr/>
      <dgm:t>
        <a:bodyPr/>
        <a:lstStyle/>
        <a:p>
          <a:r>
            <a:rPr lang="en-US" dirty="0"/>
            <a:t>Examples: Percocet, Tylenol 3, Fentanyl</a:t>
          </a:r>
          <a:endParaRPr lang="en-CA" dirty="0"/>
        </a:p>
      </dgm:t>
    </dgm:pt>
    <dgm:pt modelId="{D3F19B1A-627C-429F-9956-3B618DB78A23}" type="parTrans" cxnId="{72408F9B-A4F6-497C-841E-FF6BED286C1C}">
      <dgm:prSet/>
      <dgm:spPr/>
      <dgm:t>
        <a:bodyPr/>
        <a:lstStyle/>
        <a:p>
          <a:endParaRPr lang="en-CA"/>
        </a:p>
      </dgm:t>
    </dgm:pt>
    <dgm:pt modelId="{D213B432-CCF5-4297-B243-76ECE644CB08}" type="sibTrans" cxnId="{72408F9B-A4F6-497C-841E-FF6BED286C1C}">
      <dgm:prSet/>
      <dgm:spPr/>
      <dgm:t>
        <a:bodyPr/>
        <a:lstStyle/>
        <a:p>
          <a:endParaRPr lang="en-CA"/>
        </a:p>
      </dgm:t>
    </dgm:pt>
    <dgm:pt modelId="{B25D9A75-E740-49FD-A236-EB1D216E50CA}">
      <dgm:prSet/>
      <dgm:spPr/>
      <dgm:t>
        <a:bodyPr/>
        <a:lstStyle/>
        <a:p>
          <a:r>
            <a:rPr lang="en-US" dirty="0"/>
            <a:t>Help with pain</a:t>
          </a:r>
          <a:endParaRPr lang="en-CA" dirty="0"/>
        </a:p>
      </dgm:t>
    </dgm:pt>
    <dgm:pt modelId="{172D0185-29DA-4405-84FB-52F9393C8147}" type="parTrans" cxnId="{8F664424-413B-4B32-9F4B-1DDFECBC2CA2}">
      <dgm:prSet/>
      <dgm:spPr/>
      <dgm:t>
        <a:bodyPr/>
        <a:lstStyle/>
        <a:p>
          <a:endParaRPr lang="en-CA"/>
        </a:p>
      </dgm:t>
    </dgm:pt>
    <dgm:pt modelId="{BF465DA6-317D-4A8A-9AA1-86A4031F0F42}" type="sibTrans" cxnId="{8F664424-413B-4B32-9F4B-1DDFECBC2CA2}">
      <dgm:prSet/>
      <dgm:spPr/>
      <dgm:t>
        <a:bodyPr/>
        <a:lstStyle/>
        <a:p>
          <a:endParaRPr lang="en-CA"/>
        </a:p>
      </dgm:t>
    </dgm:pt>
    <dgm:pt modelId="{4BDC7E4D-C7DA-46AE-9147-93820E1C1015}">
      <dgm:prSet/>
      <dgm:spPr/>
      <dgm:t>
        <a:bodyPr/>
        <a:lstStyle/>
        <a:p>
          <a:r>
            <a:rPr lang="en-US" dirty="0"/>
            <a:t>Can cause euphoria (high)</a:t>
          </a:r>
          <a:endParaRPr lang="en-CA" dirty="0"/>
        </a:p>
      </dgm:t>
    </dgm:pt>
    <dgm:pt modelId="{76DDF88D-7513-48EB-BD3D-A0AC7D90EBF0}" type="parTrans" cxnId="{A198FE0A-FF27-4B4D-9301-1D2E1841D6CA}">
      <dgm:prSet/>
      <dgm:spPr/>
      <dgm:t>
        <a:bodyPr/>
        <a:lstStyle/>
        <a:p>
          <a:endParaRPr lang="en-CA"/>
        </a:p>
      </dgm:t>
    </dgm:pt>
    <dgm:pt modelId="{4B150338-6479-4F44-B0AE-E84AFA6C4F8A}" type="sibTrans" cxnId="{A198FE0A-FF27-4B4D-9301-1D2E1841D6CA}">
      <dgm:prSet/>
      <dgm:spPr/>
      <dgm:t>
        <a:bodyPr/>
        <a:lstStyle/>
        <a:p>
          <a:endParaRPr lang="en-CA"/>
        </a:p>
      </dgm:t>
    </dgm:pt>
    <dgm:pt modelId="{E94AB8B1-8A4C-4A85-A8D7-5849868C2B02}" type="pres">
      <dgm:prSet presAssocID="{4D2EDC50-27A1-4EF8-AA9B-8B99D01107AE}" presName="linearFlow" presStyleCnt="0">
        <dgm:presLayoutVars>
          <dgm:dir/>
          <dgm:resizeHandles val="exact"/>
        </dgm:presLayoutVars>
      </dgm:prSet>
      <dgm:spPr/>
    </dgm:pt>
    <dgm:pt modelId="{1B7F183F-A849-474D-88E3-62F5FDFB5947}" type="pres">
      <dgm:prSet presAssocID="{D66DB026-104A-4EED-BF0A-E71202AB4296}" presName="composite" presStyleCnt="0"/>
      <dgm:spPr/>
    </dgm:pt>
    <dgm:pt modelId="{A4F50064-021C-419F-90B6-04D1843A0758}" type="pres">
      <dgm:prSet presAssocID="{D66DB026-104A-4EED-BF0A-E71202AB4296}" presName="imgShp"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Rows of prescription bottles on a shelf"/>
        </a:ext>
      </dgm:extLst>
    </dgm:pt>
    <dgm:pt modelId="{A646FD62-1D8F-423B-A20C-7222266F397B}" type="pres">
      <dgm:prSet presAssocID="{D66DB026-104A-4EED-BF0A-E71202AB4296}" presName="txShp" presStyleLbl="node1" presStyleIdx="0" presStyleCnt="3">
        <dgm:presLayoutVars>
          <dgm:bulletEnabled val="1"/>
        </dgm:presLayoutVars>
      </dgm:prSet>
      <dgm:spPr/>
    </dgm:pt>
    <dgm:pt modelId="{ED6167F3-B3E1-4630-BFCB-409B656227E5}" type="pres">
      <dgm:prSet presAssocID="{D213B432-CCF5-4297-B243-76ECE644CB08}" presName="spacing" presStyleCnt="0"/>
      <dgm:spPr/>
    </dgm:pt>
    <dgm:pt modelId="{39F09D14-7C3F-4D14-9F1B-1FE29AAA3D66}" type="pres">
      <dgm:prSet presAssocID="{B25D9A75-E740-49FD-A236-EB1D216E50CA}" presName="composite" presStyleCnt="0"/>
      <dgm:spPr/>
    </dgm:pt>
    <dgm:pt modelId="{FD8E1B0D-10F1-451D-89F6-AE571A3F732B}" type="pres">
      <dgm:prSet presAssocID="{B25D9A75-E740-49FD-A236-EB1D216E50CA}" presName="imgShp"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risscrossing adhesive bandages"/>
        </a:ext>
      </dgm:extLst>
    </dgm:pt>
    <dgm:pt modelId="{62CBDEED-4BBC-446C-B32A-C2D50EC58037}" type="pres">
      <dgm:prSet presAssocID="{B25D9A75-E740-49FD-A236-EB1D216E50CA}" presName="txShp" presStyleLbl="node1" presStyleIdx="1" presStyleCnt="3">
        <dgm:presLayoutVars>
          <dgm:bulletEnabled val="1"/>
        </dgm:presLayoutVars>
      </dgm:prSet>
      <dgm:spPr/>
    </dgm:pt>
    <dgm:pt modelId="{4CFF154E-89B8-47CF-AB8B-A57271DD3BA0}" type="pres">
      <dgm:prSet presAssocID="{BF465DA6-317D-4A8A-9AA1-86A4031F0F42}" presName="spacing" presStyleCnt="0"/>
      <dgm:spPr/>
    </dgm:pt>
    <dgm:pt modelId="{B7121E78-7D62-4F6F-8011-24317123B81A}" type="pres">
      <dgm:prSet presAssocID="{4BDC7E4D-C7DA-46AE-9147-93820E1C1015}" presName="composite" presStyleCnt="0"/>
      <dgm:spPr/>
    </dgm:pt>
    <dgm:pt modelId="{BEE60A82-1B6F-4E65-874C-5C9C571CF2C0}" type="pres">
      <dgm:prSet presAssocID="{4BDC7E4D-C7DA-46AE-9147-93820E1C1015}" presName="imgShp"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Fluffy clouds in blue sky"/>
        </a:ext>
      </dgm:extLst>
    </dgm:pt>
    <dgm:pt modelId="{2C4E7062-F9D0-4CB0-80D0-82422548A373}" type="pres">
      <dgm:prSet presAssocID="{4BDC7E4D-C7DA-46AE-9147-93820E1C1015}" presName="txShp" presStyleLbl="node1" presStyleIdx="2" presStyleCnt="3">
        <dgm:presLayoutVars>
          <dgm:bulletEnabled val="1"/>
        </dgm:presLayoutVars>
      </dgm:prSet>
      <dgm:spPr/>
    </dgm:pt>
  </dgm:ptLst>
  <dgm:cxnLst>
    <dgm:cxn modelId="{A198FE0A-FF27-4B4D-9301-1D2E1841D6CA}" srcId="{4D2EDC50-27A1-4EF8-AA9B-8B99D01107AE}" destId="{4BDC7E4D-C7DA-46AE-9147-93820E1C1015}" srcOrd="2" destOrd="0" parTransId="{76DDF88D-7513-48EB-BD3D-A0AC7D90EBF0}" sibTransId="{4B150338-6479-4F44-B0AE-E84AFA6C4F8A}"/>
    <dgm:cxn modelId="{5A2F211C-DA13-4D58-9F2C-54481C331C08}" type="presOf" srcId="{D66DB026-104A-4EED-BF0A-E71202AB4296}" destId="{A646FD62-1D8F-423B-A20C-7222266F397B}" srcOrd="0" destOrd="0" presId="urn:microsoft.com/office/officeart/2005/8/layout/vList3"/>
    <dgm:cxn modelId="{8F664424-413B-4B32-9F4B-1DDFECBC2CA2}" srcId="{4D2EDC50-27A1-4EF8-AA9B-8B99D01107AE}" destId="{B25D9A75-E740-49FD-A236-EB1D216E50CA}" srcOrd="1" destOrd="0" parTransId="{172D0185-29DA-4405-84FB-52F9393C8147}" sibTransId="{BF465DA6-317D-4A8A-9AA1-86A4031F0F42}"/>
    <dgm:cxn modelId="{D8695627-B31D-42D1-B059-19E11CB2EB32}" type="presOf" srcId="{B25D9A75-E740-49FD-A236-EB1D216E50CA}" destId="{62CBDEED-4BBC-446C-B32A-C2D50EC58037}" srcOrd="0" destOrd="0" presId="urn:microsoft.com/office/officeart/2005/8/layout/vList3"/>
    <dgm:cxn modelId="{6498C332-01A0-4C17-A690-893C7CFBFF36}" type="presOf" srcId="{4D2EDC50-27A1-4EF8-AA9B-8B99D01107AE}" destId="{E94AB8B1-8A4C-4A85-A8D7-5849868C2B02}" srcOrd="0" destOrd="0" presId="urn:microsoft.com/office/officeart/2005/8/layout/vList3"/>
    <dgm:cxn modelId="{C424C26D-4D18-482B-A6F2-2EBD61429A4E}" type="presOf" srcId="{4BDC7E4D-C7DA-46AE-9147-93820E1C1015}" destId="{2C4E7062-F9D0-4CB0-80D0-82422548A373}" srcOrd="0" destOrd="0" presId="urn:microsoft.com/office/officeart/2005/8/layout/vList3"/>
    <dgm:cxn modelId="{72408F9B-A4F6-497C-841E-FF6BED286C1C}" srcId="{4D2EDC50-27A1-4EF8-AA9B-8B99D01107AE}" destId="{D66DB026-104A-4EED-BF0A-E71202AB4296}" srcOrd="0" destOrd="0" parTransId="{D3F19B1A-627C-429F-9956-3B618DB78A23}" sibTransId="{D213B432-CCF5-4297-B243-76ECE644CB08}"/>
    <dgm:cxn modelId="{9C575337-6515-43C1-941A-D75E529AD0E1}" type="presParOf" srcId="{E94AB8B1-8A4C-4A85-A8D7-5849868C2B02}" destId="{1B7F183F-A849-474D-88E3-62F5FDFB5947}" srcOrd="0" destOrd="0" presId="urn:microsoft.com/office/officeart/2005/8/layout/vList3"/>
    <dgm:cxn modelId="{AF99E228-4B9C-4015-A663-B83644DCE1ED}" type="presParOf" srcId="{1B7F183F-A849-474D-88E3-62F5FDFB5947}" destId="{A4F50064-021C-419F-90B6-04D1843A0758}" srcOrd="0" destOrd="0" presId="urn:microsoft.com/office/officeart/2005/8/layout/vList3"/>
    <dgm:cxn modelId="{369AA2A8-3BE7-4448-8601-7EC9D068AF19}" type="presParOf" srcId="{1B7F183F-A849-474D-88E3-62F5FDFB5947}" destId="{A646FD62-1D8F-423B-A20C-7222266F397B}" srcOrd="1" destOrd="0" presId="urn:microsoft.com/office/officeart/2005/8/layout/vList3"/>
    <dgm:cxn modelId="{13633D33-573E-4F5D-B69D-F5BAA1E1F688}" type="presParOf" srcId="{E94AB8B1-8A4C-4A85-A8D7-5849868C2B02}" destId="{ED6167F3-B3E1-4630-BFCB-409B656227E5}" srcOrd="1" destOrd="0" presId="urn:microsoft.com/office/officeart/2005/8/layout/vList3"/>
    <dgm:cxn modelId="{D2421AF6-08ED-4D4A-A817-749E0E987FAF}" type="presParOf" srcId="{E94AB8B1-8A4C-4A85-A8D7-5849868C2B02}" destId="{39F09D14-7C3F-4D14-9F1B-1FE29AAA3D66}" srcOrd="2" destOrd="0" presId="urn:microsoft.com/office/officeart/2005/8/layout/vList3"/>
    <dgm:cxn modelId="{88E93C1D-BFDC-4F17-A2ED-C5C4A7455CA7}" type="presParOf" srcId="{39F09D14-7C3F-4D14-9F1B-1FE29AAA3D66}" destId="{FD8E1B0D-10F1-451D-89F6-AE571A3F732B}" srcOrd="0" destOrd="0" presId="urn:microsoft.com/office/officeart/2005/8/layout/vList3"/>
    <dgm:cxn modelId="{1B3405AB-3AA7-4069-8C5B-93038ECD0A2F}" type="presParOf" srcId="{39F09D14-7C3F-4D14-9F1B-1FE29AAA3D66}" destId="{62CBDEED-4BBC-446C-B32A-C2D50EC58037}" srcOrd="1" destOrd="0" presId="urn:microsoft.com/office/officeart/2005/8/layout/vList3"/>
    <dgm:cxn modelId="{B3BF97A3-9673-4C6C-938C-3B72FCF5D790}" type="presParOf" srcId="{E94AB8B1-8A4C-4A85-A8D7-5849868C2B02}" destId="{4CFF154E-89B8-47CF-AB8B-A57271DD3BA0}" srcOrd="3" destOrd="0" presId="urn:microsoft.com/office/officeart/2005/8/layout/vList3"/>
    <dgm:cxn modelId="{016F1424-B315-4A13-86BD-3216878D5B1E}" type="presParOf" srcId="{E94AB8B1-8A4C-4A85-A8D7-5849868C2B02}" destId="{B7121E78-7D62-4F6F-8011-24317123B81A}" srcOrd="4" destOrd="0" presId="urn:microsoft.com/office/officeart/2005/8/layout/vList3"/>
    <dgm:cxn modelId="{B8EBCC6D-7AC1-40CF-9EC1-78D43B30F6EC}" type="presParOf" srcId="{B7121E78-7D62-4F6F-8011-24317123B81A}" destId="{BEE60A82-1B6F-4E65-874C-5C9C571CF2C0}" srcOrd="0" destOrd="0" presId="urn:microsoft.com/office/officeart/2005/8/layout/vList3"/>
    <dgm:cxn modelId="{5686BB3F-22C6-417C-9303-E65DD533277D}" type="presParOf" srcId="{B7121E78-7D62-4F6F-8011-24317123B81A}" destId="{2C4E7062-F9D0-4CB0-80D0-82422548A373}" srcOrd="1" destOrd="0" presId="urn:microsoft.com/office/officeart/2005/8/layout/vList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2EDC50-27A1-4EF8-AA9B-8B99D01107AE}" type="doc">
      <dgm:prSet loTypeId="urn:microsoft.com/office/officeart/2005/8/layout/vList3" loCatId="picture" qsTypeId="urn:microsoft.com/office/officeart/2005/8/quickstyle/simple1" qsCatId="simple" csTypeId="urn:microsoft.com/office/officeart/2005/8/colors/colorful3" csCatId="colorful" phldr="1"/>
      <dgm:spPr/>
      <dgm:t>
        <a:bodyPr/>
        <a:lstStyle/>
        <a:p>
          <a:endParaRPr lang="en-CA"/>
        </a:p>
      </dgm:t>
    </dgm:pt>
    <dgm:pt modelId="{D66DB026-104A-4EED-BF0A-E71202AB4296}">
      <dgm:prSet phldrT="[Text]" phldr="0"/>
      <dgm:spPr/>
      <dgm:t>
        <a:bodyPr/>
        <a:lstStyle/>
        <a:p>
          <a:r>
            <a:rPr lang="en-US" dirty="0"/>
            <a:t>Highly addictive</a:t>
          </a:r>
          <a:endParaRPr lang="en-CA" dirty="0"/>
        </a:p>
      </dgm:t>
    </dgm:pt>
    <dgm:pt modelId="{D3F19B1A-627C-429F-9956-3B618DB78A23}" type="parTrans" cxnId="{72408F9B-A4F6-497C-841E-FF6BED286C1C}">
      <dgm:prSet/>
      <dgm:spPr/>
      <dgm:t>
        <a:bodyPr/>
        <a:lstStyle/>
        <a:p>
          <a:endParaRPr lang="en-CA"/>
        </a:p>
      </dgm:t>
    </dgm:pt>
    <dgm:pt modelId="{D213B432-CCF5-4297-B243-76ECE644CB08}" type="sibTrans" cxnId="{72408F9B-A4F6-497C-841E-FF6BED286C1C}">
      <dgm:prSet/>
      <dgm:spPr/>
      <dgm:t>
        <a:bodyPr/>
        <a:lstStyle/>
        <a:p>
          <a:endParaRPr lang="en-CA"/>
        </a:p>
      </dgm:t>
    </dgm:pt>
    <dgm:pt modelId="{B25D9A75-E740-49FD-A236-EB1D216E50CA}">
      <dgm:prSet/>
      <dgm:spPr/>
      <dgm:t>
        <a:bodyPr/>
        <a:lstStyle/>
        <a:p>
          <a:r>
            <a:rPr lang="en-US" dirty="0"/>
            <a:t>Slows breathing</a:t>
          </a:r>
          <a:endParaRPr lang="en-CA" dirty="0"/>
        </a:p>
      </dgm:t>
    </dgm:pt>
    <dgm:pt modelId="{172D0185-29DA-4405-84FB-52F9393C8147}" type="parTrans" cxnId="{8F664424-413B-4B32-9F4B-1DDFECBC2CA2}">
      <dgm:prSet/>
      <dgm:spPr/>
      <dgm:t>
        <a:bodyPr/>
        <a:lstStyle/>
        <a:p>
          <a:endParaRPr lang="en-CA"/>
        </a:p>
      </dgm:t>
    </dgm:pt>
    <dgm:pt modelId="{BF465DA6-317D-4A8A-9AA1-86A4031F0F42}" type="sibTrans" cxnId="{8F664424-413B-4B32-9F4B-1DDFECBC2CA2}">
      <dgm:prSet/>
      <dgm:spPr/>
      <dgm:t>
        <a:bodyPr/>
        <a:lstStyle/>
        <a:p>
          <a:endParaRPr lang="en-CA"/>
        </a:p>
      </dgm:t>
    </dgm:pt>
    <dgm:pt modelId="{4BDC7E4D-C7DA-46AE-9147-93820E1C1015}">
      <dgm:prSet/>
      <dgm:spPr/>
      <dgm:t>
        <a:bodyPr/>
        <a:lstStyle/>
        <a:p>
          <a:r>
            <a:rPr lang="en-US" dirty="0"/>
            <a:t>Can cause overdose</a:t>
          </a:r>
          <a:endParaRPr lang="en-CA" dirty="0"/>
        </a:p>
      </dgm:t>
    </dgm:pt>
    <dgm:pt modelId="{76DDF88D-7513-48EB-BD3D-A0AC7D90EBF0}" type="parTrans" cxnId="{A198FE0A-FF27-4B4D-9301-1D2E1841D6CA}">
      <dgm:prSet/>
      <dgm:spPr/>
      <dgm:t>
        <a:bodyPr/>
        <a:lstStyle/>
        <a:p>
          <a:endParaRPr lang="en-CA"/>
        </a:p>
      </dgm:t>
    </dgm:pt>
    <dgm:pt modelId="{4B150338-6479-4F44-B0AE-E84AFA6C4F8A}" type="sibTrans" cxnId="{A198FE0A-FF27-4B4D-9301-1D2E1841D6CA}">
      <dgm:prSet/>
      <dgm:spPr/>
      <dgm:t>
        <a:bodyPr/>
        <a:lstStyle/>
        <a:p>
          <a:endParaRPr lang="en-CA"/>
        </a:p>
      </dgm:t>
    </dgm:pt>
    <dgm:pt modelId="{E94AB8B1-8A4C-4A85-A8D7-5849868C2B02}" type="pres">
      <dgm:prSet presAssocID="{4D2EDC50-27A1-4EF8-AA9B-8B99D01107AE}" presName="linearFlow" presStyleCnt="0">
        <dgm:presLayoutVars>
          <dgm:dir/>
          <dgm:resizeHandles val="exact"/>
        </dgm:presLayoutVars>
      </dgm:prSet>
      <dgm:spPr/>
    </dgm:pt>
    <dgm:pt modelId="{1B7F183F-A849-474D-88E3-62F5FDFB5947}" type="pres">
      <dgm:prSet presAssocID="{D66DB026-104A-4EED-BF0A-E71202AB4296}" presName="composite" presStyleCnt="0"/>
      <dgm:spPr/>
    </dgm:pt>
    <dgm:pt modelId="{A4F50064-021C-419F-90B6-04D1843A0758}" type="pres">
      <dgm:prSet presAssocID="{D66DB026-104A-4EED-BF0A-E71202AB4296}" presName="imgShp"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Brain with a stethoscope"/>
        </a:ext>
      </dgm:extLst>
    </dgm:pt>
    <dgm:pt modelId="{A646FD62-1D8F-423B-A20C-7222266F397B}" type="pres">
      <dgm:prSet presAssocID="{D66DB026-104A-4EED-BF0A-E71202AB4296}" presName="txShp" presStyleLbl="node1" presStyleIdx="0" presStyleCnt="3">
        <dgm:presLayoutVars>
          <dgm:bulletEnabled val="1"/>
        </dgm:presLayoutVars>
      </dgm:prSet>
      <dgm:spPr/>
    </dgm:pt>
    <dgm:pt modelId="{ED6167F3-B3E1-4630-BFCB-409B656227E5}" type="pres">
      <dgm:prSet presAssocID="{D213B432-CCF5-4297-B243-76ECE644CB08}" presName="spacing" presStyleCnt="0"/>
      <dgm:spPr/>
    </dgm:pt>
    <dgm:pt modelId="{39F09D14-7C3F-4D14-9F1B-1FE29AAA3D66}" type="pres">
      <dgm:prSet presAssocID="{B25D9A75-E740-49FD-A236-EB1D216E50CA}" presName="composite" presStyleCnt="0"/>
      <dgm:spPr/>
    </dgm:pt>
    <dgm:pt modelId="{FD8E1B0D-10F1-451D-89F6-AE571A3F732B}" type="pres">
      <dgm:prSet presAssocID="{B25D9A75-E740-49FD-A236-EB1D216E50CA}" presName="imgShp"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Electrocardiogram"/>
        </a:ext>
      </dgm:extLst>
    </dgm:pt>
    <dgm:pt modelId="{62CBDEED-4BBC-446C-B32A-C2D50EC58037}" type="pres">
      <dgm:prSet presAssocID="{B25D9A75-E740-49FD-A236-EB1D216E50CA}" presName="txShp" presStyleLbl="node1" presStyleIdx="1" presStyleCnt="3">
        <dgm:presLayoutVars>
          <dgm:bulletEnabled val="1"/>
        </dgm:presLayoutVars>
      </dgm:prSet>
      <dgm:spPr/>
    </dgm:pt>
    <dgm:pt modelId="{4CFF154E-89B8-47CF-AB8B-A57271DD3BA0}" type="pres">
      <dgm:prSet presAssocID="{BF465DA6-317D-4A8A-9AA1-86A4031F0F42}" presName="spacing" presStyleCnt="0"/>
      <dgm:spPr/>
    </dgm:pt>
    <dgm:pt modelId="{B7121E78-7D62-4F6F-8011-24317123B81A}" type="pres">
      <dgm:prSet presAssocID="{4BDC7E4D-C7DA-46AE-9147-93820E1C1015}" presName="composite" presStyleCnt="0"/>
      <dgm:spPr/>
    </dgm:pt>
    <dgm:pt modelId="{BEE60A82-1B6F-4E65-874C-5C9C571CF2C0}" type="pres">
      <dgm:prSet presAssocID="{4BDC7E4D-C7DA-46AE-9147-93820E1C1015}" presName="imgShp"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Police car red lights in night time"/>
        </a:ext>
      </dgm:extLst>
    </dgm:pt>
    <dgm:pt modelId="{2C4E7062-F9D0-4CB0-80D0-82422548A373}" type="pres">
      <dgm:prSet presAssocID="{4BDC7E4D-C7DA-46AE-9147-93820E1C1015}" presName="txShp" presStyleLbl="node1" presStyleIdx="2" presStyleCnt="3">
        <dgm:presLayoutVars>
          <dgm:bulletEnabled val="1"/>
        </dgm:presLayoutVars>
      </dgm:prSet>
      <dgm:spPr/>
    </dgm:pt>
  </dgm:ptLst>
  <dgm:cxnLst>
    <dgm:cxn modelId="{A198FE0A-FF27-4B4D-9301-1D2E1841D6CA}" srcId="{4D2EDC50-27A1-4EF8-AA9B-8B99D01107AE}" destId="{4BDC7E4D-C7DA-46AE-9147-93820E1C1015}" srcOrd="2" destOrd="0" parTransId="{76DDF88D-7513-48EB-BD3D-A0AC7D90EBF0}" sibTransId="{4B150338-6479-4F44-B0AE-E84AFA6C4F8A}"/>
    <dgm:cxn modelId="{5A2F211C-DA13-4D58-9F2C-54481C331C08}" type="presOf" srcId="{D66DB026-104A-4EED-BF0A-E71202AB4296}" destId="{A646FD62-1D8F-423B-A20C-7222266F397B}" srcOrd="0" destOrd="0" presId="urn:microsoft.com/office/officeart/2005/8/layout/vList3"/>
    <dgm:cxn modelId="{8F664424-413B-4B32-9F4B-1DDFECBC2CA2}" srcId="{4D2EDC50-27A1-4EF8-AA9B-8B99D01107AE}" destId="{B25D9A75-E740-49FD-A236-EB1D216E50CA}" srcOrd="1" destOrd="0" parTransId="{172D0185-29DA-4405-84FB-52F9393C8147}" sibTransId="{BF465DA6-317D-4A8A-9AA1-86A4031F0F42}"/>
    <dgm:cxn modelId="{D8695627-B31D-42D1-B059-19E11CB2EB32}" type="presOf" srcId="{B25D9A75-E740-49FD-A236-EB1D216E50CA}" destId="{62CBDEED-4BBC-446C-B32A-C2D50EC58037}" srcOrd="0" destOrd="0" presId="urn:microsoft.com/office/officeart/2005/8/layout/vList3"/>
    <dgm:cxn modelId="{6498C332-01A0-4C17-A690-893C7CFBFF36}" type="presOf" srcId="{4D2EDC50-27A1-4EF8-AA9B-8B99D01107AE}" destId="{E94AB8B1-8A4C-4A85-A8D7-5849868C2B02}" srcOrd="0" destOrd="0" presId="urn:microsoft.com/office/officeart/2005/8/layout/vList3"/>
    <dgm:cxn modelId="{C424C26D-4D18-482B-A6F2-2EBD61429A4E}" type="presOf" srcId="{4BDC7E4D-C7DA-46AE-9147-93820E1C1015}" destId="{2C4E7062-F9D0-4CB0-80D0-82422548A373}" srcOrd="0" destOrd="0" presId="urn:microsoft.com/office/officeart/2005/8/layout/vList3"/>
    <dgm:cxn modelId="{72408F9B-A4F6-497C-841E-FF6BED286C1C}" srcId="{4D2EDC50-27A1-4EF8-AA9B-8B99D01107AE}" destId="{D66DB026-104A-4EED-BF0A-E71202AB4296}" srcOrd="0" destOrd="0" parTransId="{D3F19B1A-627C-429F-9956-3B618DB78A23}" sibTransId="{D213B432-CCF5-4297-B243-76ECE644CB08}"/>
    <dgm:cxn modelId="{9C575337-6515-43C1-941A-D75E529AD0E1}" type="presParOf" srcId="{E94AB8B1-8A4C-4A85-A8D7-5849868C2B02}" destId="{1B7F183F-A849-474D-88E3-62F5FDFB5947}" srcOrd="0" destOrd="0" presId="urn:microsoft.com/office/officeart/2005/8/layout/vList3"/>
    <dgm:cxn modelId="{AF99E228-4B9C-4015-A663-B83644DCE1ED}" type="presParOf" srcId="{1B7F183F-A849-474D-88E3-62F5FDFB5947}" destId="{A4F50064-021C-419F-90B6-04D1843A0758}" srcOrd="0" destOrd="0" presId="urn:microsoft.com/office/officeart/2005/8/layout/vList3"/>
    <dgm:cxn modelId="{369AA2A8-3BE7-4448-8601-7EC9D068AF19}" type="presParOf" srcId="{1B7F183F-A849-474D-88E3-62F5FDFB5947}" destId="{A646FD62-1D8F-423B-A20C-7222266F397B}" srcOrd="1" destOrd="0" presId="urn:microsoft.com/office/officeart/2005/8/layout/vList3"/>
    <dgm:cxn modelId="{13633D33-573E-4F5D-B69D-F5BAA1E1F688}" type="presParOf" srcId="{E94AB8B1-8A4C-4A85-A8D7-5849868C2B02}" destId="{ED6167F3-B3E1-4630-BFCB-409B656227E5}" srcOrd="1" destOrd="0" presId="urn:microsoft.com/office/officeart/2005/8/layout/vList3"/>
    <dgm:cxn modelId="{D2421AF6-08ED-4D4A-A817-749E0E987FAF}" type="presParOf" srcId="{E94AB8B1-8A4C-4A85-A8D7-5849868C2B02}" destId="{39F09D14-7C3F-4D14-9F1B-1FE29AAA3D66}" srcOrd="2" destOrd="0" presId="urn:microsoft.com/office/officeart/2005/8/layout/vList3"/>
    <dgm:cxn modelId="{88E93C1D-BFDC-4F17-A2ED-C5C4A7455CA7}" type="presParOf" srcId="{39F09D14-7C3F-4D14-9F1B-1FE29AAA3D66}" destId="{FD8E1B0D-10F1-451D-89F6-AE571A3F732B}" srcOrd="0" destOrd="0" presId="urn:microsoft.com/office/officeart/2005/8/layout/vList3"/>
    <dgm:cxn modelId="{1B3405AB-3AA7-4069-8C5B-93038ECD0A2F}" type="presParOf" srcId="{39F09D14-7C3F-4D14-9F1B-1FE29AAA3D66}" destId="{62CBDEED-4BBC-446C-B32A-C2D50EC58037}" srcOrd="1" destOrd="0" presId="urn:microsoft.com/office/officeart/2005/8/layout/vList3"/>
    <dgm:cxn modelId="{B3BF97A3-9673-4C6C-938C-3B72FCF5D790}" type="presParOf" srcId="{E94AB8B1-8A4C-4A85-A8D7-5849868C2B02}" destId="{4CFF154E-89B8-47CF-AB8B-A57271DD3BA0}" srcOrd="3" destOrd="0" presId="urn:microsoft.com/office/officeart/2005/8/layout/vList3"/>
    <dgm:cxn modelId="{016F1424-B315-4A13-86BD-3216878D5B1E}" type="presParOf" srcId="{E94AB8B1-8A4C-4A85-A8D7-5849868C2B02}" destId="{B7121E78-7D62-4F6F-8011-24317123B81A}" srcOrd="4" destOrd="0" presId="urn:microsoft.com/office/officeart/2005/8/layout/vList3"/>
    <dgm:cxn modelId="{B8EBCC6D-7AC1-40CF-9EC1-78D43B30F6EC}" type="presParOf" srcId="{B7121E78-7D62-4F6F-8011-24317123B81A}" destId="{BEE60A82-1B6F-4E65-874C-5C9C571CF2C0}" srcOrd="0" destOrd="0" presId="urn:microsoft.com/office/officeart/2005/8/layout/vList3"/>
    <dgm:cxn modelId="{5686BB3F-22C6-417C-9303-E65DD533277D}" type="presParOf" srcId="{B7121E78-7D62-4F6F-8011-24317123B81A}" destId="{2C4E7062-F9D0-4CB0-80D0-82422548A373}" srcOrd="1" destOrd="0" presId="urn:microsoft.com/office/officeart/2005/8/layout/vList3"/>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4794EA5-2B02-4AA1-A62A-559770CC504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CA"/>
        </a:p>
      </dgm:t>
    </dgm:pt>
    <dgm:pt modelId="{B1FE16A6-2CD8-491F-9DEF-796532E48557}">
      <dgm:prSet phldrT="[Text]" phldr="0"/>
      <dgm:spPr/>
      <dgm:t>
        <a:bodyPr/>
        <a:lstStyle/>
        <a:p>
          <a:r>
            <a:rPr lang="en-US" dirty="0"/>
            <a:t>What do we know about </a:t>
          </a:r>
          <a:r>
            <a:rPr lang="en-US" b="1" dirty="0"/>
            <a:t>sedatives?</a:t>
          </a:r>
          <a:endParaRPr lang="en-CA" b="1" dirty="0"/>
        </a:p>
      </dgm:t>
    </dgm:pt>
    <dgm:pt modelId="{B970C083-22CD-4E82-9BB2-5041BBF51596}" type="parTrans" cxnId="{F395CED9-A050-46E3-B804-C8FA79C29CBE}">
      <dgm:prSet/>
      <dgm:spPr/>
      <dgm:t>
        <a:bodyPr/>
        <a:lstStyle/>
        <a:p>
          <a:endParaRPr lang="en-CA"/>
        </a:p>
      </dgm:t>
    </dgm:pt>
    <dgm:pt modelId="{F374C4A6-BECB-466A-9D39-1368355678C3}" type="sibTrans" cxnId="{F395CED9-A050-46E3-B804-C8FA79C29CBE}">
      <dgm:prSet/>
      <dgm:spPr/>
      <dgm:t>
        <a:bodyPr/>
        <a:lstStyle/>
        <a:p>
          <a:endParaRPr lang="en-CA"/>
        </a:p>
      </dgm:t>
    </dgm:pt>
    <dgm:pt modelId="{0B057409-BEFC-44F8-BDF5-8F180976BD04}">
      <dgm:prSet phldrT="[Text]" phldr="0"/>
      <dgm:spPr/>
      <dgm:t>
        <a:bodyPr/>
        <a:lstStyle/>
        <a:p>
          <a:r>
            <a:rPr lang="en-US" dirty="0"/>
            <a:t>Often used to for anxiety or sleep</a:t>
          </a:r>
          <a:endParaRPr lang="en-CA" dirty="0"/>
        </a:p>
      </dgm:t>
    </dgm:pt>
    <dgm:pt modelId="{29A69F64-DE58-43C4-AB21-FDBE20D1F972}" type="parTrans" cxnId="{5A435F14-7DEF-46B4-ABE0-D93AC0FB85FA}">
      <dgm:prSet/>
      <dgm:spPr/>
      <dgm:t>
        <a:bodyPr/>
        <a:lstStyle/>
        <a:p>
          <a:endParaRPr lang="en-CA"/>
        </a:p>
      </dgm:t>
    </dgm:pt>
    <dgm:pt modelId="{D98B1DDF-DAA3-4C30-B180-449719ED538F}" type="sibTrans" cxnId="{5A435F14-7DEF-46B4-ABE0-D93AC0FB85FA}">
      <dgm:prSet/>
      <dgm:spPr/>
      <dgm:t>
        <a:bodyPr/>
        <a:lstStyle/>
        <a:p>
          <a:endParaRPr lang="en-CA"/>
        </a:p>
      </dgm:t>
    </dgm:pt>
    <dgm:pt modelId="{CE0755F2-7EB3-4862-B8FC-307A5ED91DE5}">
      <dgm:prSet/>
      <dgm:spPr/>
      <dgm:t>
        <a:bodyPr/>
        <a:lstStyle/>
        <a:p>
          <a:r>
            <a:rPr lang="en-US" dirty="0"/>
            <a:t>Other examples of prescription medication used to get high include </a:t>
          </a:r>
          <a:r>
            <a:rPr lang="en-US" b="1" dirty="0"/>
            <a:t>stimulants</a:t>
          </a:r>
          <a:r>
            <a:rPr lang="en-US" dirty="0"/>
            <a:t> and </a:t>
          </a:r>
          <a:r>
            <a:rPr lang="en-US" b="1" dirty="0"/>
            <a:t>sedatives</a:t>
          </a:r>
          <a:endParaRPr lang="en-CA" b="1" dirty="0"/>
        </a:p>
      </dgm:t>
    </dgm:pt>
    <dgm:pt modelId="{9145C537-4ED0-4FC4-A8F6-BCCEC33D0ECD}" type="parTrans" cxnId="{8F220D84-173E-4058-8016-19A527016CDC}">
      <dgm:prSet/>
      <dgm:spPr/>
      <dgm:t>
        <a:bodyPr/>
        <a:lstStyle/>
        <a:p>
          <a:endParaRPr lang="en-CA"/>
        </a:p>
      </dgm:t>
    </dgm:pt>
    <dgm:pt modelId="{0920A474-FA48-4863-B0C1-BC92DE056670}" type="sibTrans" cxnId="{8F220D84-173E-4058-8016-19A527016CDC}">
      <dgm:prSet/>
      <dgm:spPr/>
      <dgm:t>
        <a:bodyPr/>
        <a:lstStyle/>
        <a:p>
          <a:endParaRPr lang="en-CA"/>
        </a:p>
      </dgm:t>
    </dgm:pt>
    <dgm:pt modelId="{104D41CB-21B7-4BDC-AF07-503CB559AAA0}">
      <dgm:prSet phldrT="[Text]" phldr="0"/>
      <dgm:spPr/>
      <dgm:t>
        <a:bodyPr/>
        <a:lstStyle/>
        <a:p>
          <a:r>
            <a:rPr lang="en-US" dirty="0"/>
            <a:t>Examples include Xanax or Ativan</a:t>
          </a:r>
          <a:endParaRPr lang="en-CA" dirty="0"/>
        </a:p>
      </dgm:t>
    </dgm:pt>
    <dgm:pt modelId="{5F81FCEF-5167-40BE-B3B8-B559776D3DD6}" type="parTrans" cxnId="{4C6DB1B9-7115-4013-A9FB-7FA37BB7BE2B}">
      <dgm:prSet/>
      <dgm:spPr/>
      <dgm:t>
        <a:bodyPr/>
        <a:lstStyle/>
        <a:p>
          <a:endParaRPr lang="en-CA"/>
        </a:p>
      </dgm:t>
    </dgm:pt>
    <dgm:pt modelId="{B5A1289A-7D40-4F38-8031-6E2C5CE7987A}" type="sibTrans" cxnId="{4C6DB1B9-7115-4013-A9FB-7FA37BB7BE2B}">
      <dgm:prSet/>
      <dgm:spPr/>
      <dgm:t>
        <a:bodyPr/>
        <a:lstStyle/>
        <a:p>
          <a:endParaRPr lang="en-CA"/>
        </a:p>
      </dgm:t>
    </dgm:pt>
    <dgm:pt modelId="{A4668627-49AA-4F4F-9B58-E9495686DC42}">
      <dgm:prSet phldrT="[Text]" phldr="0"/>
      <dgm:spPr/>
      <dgm:t>
        <a:bodyPr/>
        <a:lstStyle/>
        <a:p>
          <a:r>
            <a:rPr lang="en-US" dirty="0"/>
            <a:t>Slow down brain activity</a:t>
          </a:r>
          <a:endParaRPr lang="en-CA" dirty="0"/>
        </a:p>
      </dgm:t>
    </dgm:pt>
    <dgm:pt modelId="{9C2E9BE9-E1CC-4E3D-94E6-03B9AEE10DA0}" type="parTrans" cxnId="{2C4888F1-82FE-44EC-8EE8-E46BAEB82169}">
      <dgm:prSet/>
      <dgm:spPr/>
      <dgm:t>
        <a:bodyPr/>
        <a:lstStyle/>
        <a:p>
          <a:endParaRPr lang="en-CA"/>
        </a:p>
      </dgm:t>
    </dgm:pt>
    <dgm:pt modelId="{02921D76-B446-47D6-800C-9E54415CBE58}" type="sibTrans" cxnId="{2C4888F1-82FE-44EC-8EE8-E46BAEB82169}">
      <dgm:prSet/>
      <dgm:spPr/>
      <dgm:t>
        <a:bodyPr/>
        <a:lstStyle/>
        <a:p>
          <a:endParaRPr lang="en-CA"/>
        </a:p>
      </dgm:t>
    </dgm:pt>
    <dgm:pt modelId="{5233AF16-FF01-49CD-B2E2-EB1D44FF1E60}">
      <dgm:prSet/>
      <dgm:spPr/>
      <dgm:t>
        <a:bodyPr/>
        <a:lstStyle/>
        <a:p>
          <a:r>
            <a:rPr lang="en-US" dirty="0"/>
            <a:t>What are the </a:t>
          </a:r>
          <a:r>
            <a:rPr lang="en-US" b="1" dirty="0"/>
            <a:t>risks </a:t>
          </a:r>
          <a:r>
            <a:rPr lang="en-US" dirty="0"/>
            <a:t>of taking sedatives when we aren’t supposed to?</a:t>
          </a:r>
          <a:endParaRPr lang="en-CA" dirty="0"/>
        </a:p>
      </dgm:t>
    </dgm:pt>
    <dgm:pt modelId="{8A4F0156-2147-4E75-AEE6-784A4DA5F603}" type="parTrans" cxnId="{D994FA65-246B-4A39-A4FC-ECC859751E9D}">
      <dgm:prSet/>
      <dgm:spPr/>
      <dgm:t>
        <a:bodyPr/>
        <a:lstStyle/>
        <a:p>
          <a:endParaRPr lang="en-CA"/>
        </a:p>
      </dgm:t>
    </dgm:pt>
    <dgm:pt modelId="{86434F5E-B55D-463E-8757-EA5B68C13666}" type="sibTrans" cxnId="{D994FA65-246B-4A39-A4FC-ECC859751E9D}">
      <dgm:prSet/>
      <dgm:spPr/>
      <dgm:t>
        <a:bodyPr/>
        <a:lstStyle/>
        <a:p>
          <a:endParaRPr lang="en-CA"/>
        </a:p>
      </dgm:t>
    </dgm:pt>
    <dgm:pt modelId="{82ED2049-703D-4A7A-848B-17DCB24A52E4}">
      <dgm:prSet/>
      <dgm:spPr/>
      <dgm:t>
        <a:bodyPr/>
        <a:lstStyle/>
        <a:p>
          <a:r>
            <a:rPr lang="en-US" dirty="0"/>
            <a:t>Short term effects: drowsiness, decreased heart rate and blood pressure, slower breathing, slurred speech, dizziness, disorientation, confusion or memory loss, slowed reaction time</a:t>
          </a:r>
          <a:endParaRPr lang="en-CA" dirty="0"/>
        </a:p>
      </dgm:t>
    </dgm:pt>
    <dgm:pt modelId="{0A2A9C5D-1436-4CA1-B8F1-21F70BBF04E9}" type="parTrans" cxnId="{AAF30DE0-8CAC-41C4-A36B-D65B73F177E0}">
      <dgm:prSet/>
      <dgm:spPr/>
      <dgm:t>
        <a:bodyPr/>
        <a:lstStyle/>
        <a:p>
          <a:endParaRPr lang="en-CA"/>
        </a:p>
      </dgm:t>
    </dgm:pt>
    <dgm:pt modelId="{11F3E9BE-1763-4C2C-8001-D79630024500}" type="sibTrans" cxnId="{AAF30DE0-8CAC-41C4-A36B-D65B73F177E0}">
      <dgm:prSet/>
      <dgm:spPr/>
      <dgm:t>
        <a:bodyPr/>
        <a:lstStyle/>
        <a:p>
          <a:endParaRPr lang="en-CA"/>
        </a:p>
      </dgm:t>
    </dgm:pt>
    <dgm:pt modelId="{D0555A64-9EDA-4712-AA66-1DE5A0589297}">
      <dgm:prSet/>
      <dgm:spPr/>
      <dgm:t>
        <a:bodyPr/>
        <a:lstStyle/>
        <a:p>
          <a:r>
            <a:rPr lang="en-US" dirty="0"/>
            <a:t>Long term effects: vision problems, sleep problems, liver problems</a:t>
          </a:r>
          <a:endParaRPr lang="en-CA" dirty="0"/>
        </a:p>
      </dgm:t>
    </dgm:pt>
    <dgm:pt modelId="{FBF38CDB-8BDB-42AD-9A3F-265152A587B0}" type="parTrans" cxnId="{B02B23A5-D5BB-4DBC-9262-27195832FB05}">
      <dgm:prSet/>
      <dgm:spPr/>
      <dgm:t>
        <a:bodyPr/>
        <a:lstStyle/>
        <a:p>
          <a:endParaRPr lang="en-CA"/>
        </a:p>
      </dgm:t>
    </dgm:pt>
    <dgm:pt modelId="{D7FB4161-A52E-4B82-8900-8F3BB2F4763B}" type="sibTrans" cxnId="{B02B23A5-D5BB-4DBC-9262-27195832FB05}">
      <dgm:prSet/>
      <dgm:spPr/>
      <dgm:t>
        <a:bodyPr/>
        <a:lstStyle/>
        <a:p>
          <a:endParaRPr lang="en-CA"/>
        </a:p>
      </dgm:t>
    </dgm:pt>
    <dgm:pt modelId="{2402B5FD-3D6C-48F1-800C-B8B04479AF3E}">
      <dgm:prSet/>
      <dgm:spPr/>
      <dgm:t>
        <a:bodyPr/>
        <a:lstStyle/>
        <a:p>
          <a:r>
            <a:rPr lang="en-US" dirty="0"/>
            <a:t>Can cause tolerance and addiction</a:t>
          </a:r>
          <a:endParaRPr lang="en-CA" dirty="0"/>
        </a:p>
      </dgm:t>
    </dgm:pt>
    <dgm:pt modelId="{81FBB212-93FD-450A-97F7-D2DF445C195C}" type="parTrans" cxnId="{C8E8E267-3AE3-4329-8293-74334881BD34}">
      <dgm:prSet/>
      <dgm:spPr/>
      <dgm:t>
        <a:bodyPr/>
        <a:lstStyle/>
        <a:p>
          <a:endParaRPr lang="en-CA"/>
        </a:p>
      </dgm:t>
    </dgm:pt>
    <dgm:pt modelId="{C2D84989-8ED2-4B3E-A54F-6010EE4A53B5}" type="sibTrans" cxnId="{C8E8E267-3AE3-4329-8293-74334881BD34}">
      <dgm:prSet/>
      <dgm:spPr/>
      <dgm:t>
        <a:bodyPr/>
        <a:lstStyle/>
        <a:p>
          <a:endParaRPr lang="en-CA"/>
        </a:p>
      </dgm:t>
    </dgm:pt>
    <dgm:pt modelId="{19FA38CB-2BF4-45AD-B2F2-B9B9FE0700F6}">
      <dgm:prSet/>
      <dgm:spPr/>
      <dgm:t>
        <a:bodyPr/>
        <a:lstStyle/>
        <a:p>
          <a:r>
            <a:rPr lang="en-US" dirty="0"/>
            <a:t>Dangerous to mix with other substances, especially other substances that slow our breathing (e.g. opioids)</a:t>
          </a:r>
          <a:endParaRPr lang="en-CA" dirty="0"/>
        </a:p>
      </dgm:t>
    </dgm:pt>
    <dgm:pt modelId="{9777C226-EAC5-4FB5-A58A-2BC9E23460DA}" type="parTrans" cxnId="{CC0FC6C5-9B93-4C33-B0E2-273F6B65908A}">
      <dgm:prSet/>
      <dgm:spPr/>
      <dgm:t>
        <a:bodyPr/>
        <a:lstStyle/>
        <a:p>
          <a:endParaRPr lang="en-CA"/>
        </a:p>
      </dgm:t>
    </dgm:pt>
    <dgm:pt modelId="{2585FDBD-E1C1-4470-A82C-94F9E34CD38D}" type="sibTrans" cxnId="{CC0FC6C5-9B93-4C33-B0E2-273F6B65908A}">
      <dgm:prSet/>
      <dgm:spPr/>
      <dgm:t>
        <a:bodyPr/>
        <a:lstStyle/>
        <a:p>
          <a:endParaRPr lang="en-CA"/>
        </a:p>
      </dgm:t>
    </dgm:pt>
    <dgm:pt modelId="{B4DEE35C-7E58-4F4F-8A16-483A9BB4B0CD}">
      <dgm:prSet phldrT="[Text]" phldr="0"/>
      <dgm:spPr/>
      <dgm:t>
        <a:bodyPr/>
        <a:lstStyle/>
        <a:p>
          <a:r>
            <a:rPr lang="en-US" dirty="0"/>
            <a:t>Are sometimes mixed with opioids in the unregulated drug supply</a:t>
          </a:r>
          <a:endParaRPr lang="en-CA" dirty="0"/>
        </a:p>
      </dgm:t>
    </dgm:pt>
    <dgm:pt modelId="{0C1CF0C3-9F8C-4595-9B32-6ABED70EF635}" type="parTrans" cxnId="{7301F6BB-198B-4CDE-AC3E-A572F4082E47}">
      <dgm:prSet/>
      <dgm:spPr/>
      <dgm:t>
        <a:bodyPr/>
        <a:lstStyle/>
        <a:p>
          <a:endParaRPr lang="en-CA"/>
        </a:p>
      </dgm:t>
    </dgm:pt>
    <dgm:pt modelId="{EF3912BE-43E1-4C83-B67D-5EFBE735EDD8}" type="sibTrans" cxnId="{7301F6BB-198B-4CDE-AC3E-A572F4082E47}">
      <dgm:prSet/>
      <dgm:spPr/>
      <dgm:t>
        <a:bodyPr/>
        <a:lstStyle/>
        <a:p>
          <a:endParaRPr lang="en-CA"/>
        </a:p>
      </dgm:t>
    </dgm:pt>
    <dgm:pt modelId="{71CB68A8-9BF2-4A85-AB6E-9DF41E50F211}" type="pres">
      <dgm:prSet presAssocID="{94794EA5-2B02-4AA1-A62A-559770CC5043}" presName="linear" presStyleCnt="0">
        <dgm:presLayoutVars>
          <dgm:animLvl val="lvl"/>
          <dgm:resizeHandles val="exact"/>
        </dgm:presLayoutVars>
      </dgm:prSet>
      <dgm:spPr/>
    </dgm:pt>
    <dgm:pt modelId="{4239FD34-4190-44DE-9BDF-CE0E75D50212}" type="pres">
      <dgm:prSet presAssocID="{CE0755F2-7EB3-4862-B8FC-307A5ED91DE5}" presName="parentText" presStyleLbl="node1" presStyleIdx="0" presStyleCnt="3">
        <dgm:presLayoutVars>
          <dgm:chMax val="0"/>
          <dgm:bulletEnabled val="1"/>
        </dgm:presLayoutVars>
      </dgm:prSet>
      <dgm:spPr/>
    </dgm:pt>
    <dgm:pt modelId="{7AF8847B-87EE-46BD-8AD8-EC1F9BEE4898}" type="pres">
      <dgm:prSet presAssocID="{0920A474-FA48-4863-B0C1-BC92DE056670}" presName="spacer" presStyleCnt="0"/>
      <dgm:spPr/>
    </dgm:pt>
    <dgm:pt modelId="{A33076F9-6192-4BF8-96AA-8A43A3AF0AEA}" type="pres">
      <dgm:prSet presAssocID="{B1FE16A6-2CD8-491F-9DEF-796532E48557}" presName="parentText" presStyleLbl="node1" presStyleIdx="1" presStyleCnt="3">
        <dgm:presLayoutVars>
          <dgm:chMax val="0"/>
          <dgm:bulletEnabled val="1"/>
        </dgm:presLayoutVars>
      </dgm:prSet>
      <dgm:spPr/>
    </dgm:pt>
    <dgm:pt modelId="{227A880D-85DE-4083-95B6-EDBAD603729B}" type="pres">
      <dgm:prSet presAssocID="{B1FE16A6-2CD8-491F-9DEF-796532E48557}" presName="childText" presStyleLbl="revTx" presStyleIdx="0" presStyleCnt="2">
        <dgm:presLayoutVars>
          <dgm:bulletEnabled val="1"/>
        </dgm:presLayoutVars>
      </dgm:prSet>
      <dgm:spPr/>
    </dgm:pt>
    <dgm:pt modelId="{5F3978B0-C97F-4BEB-B59C-07054F537C44}" type="pres">
      <dgm:prSet presAssocID="{5233AF16-FF01-49CD-B2E2-EB1D44FF1E60}" presName="parentText" presStyleLbl="node1" presStyleIdx="2" presStyleCnt="3">
        <dgm:presLayoutVars>
          <dgm:chMax val="0"/>
          <dgm:bulletEnabled val="1"/>
        </dgm:presLayoutVars>
      </dgm:prSet>
      <dgm:spPr/>
    </dgm:pt>
    <dgm:pt modelId="{3610E765-4973-4AD8-A497-C6FFE9C24902}" type="pres">
      <dgm:prSet presAssocID="{5233AF16-FF01-49CD-B2E2-EB1D44FF1E60}" presName="childText" presStyleLbl="revTx" presStyleIdx="1" presStyleCnt="2">
        <dgm:presLayoutVars>
          <dgm:bulletEnabled val="1"/>
        </dgm:presLayoutVars>
      </dgm:prSet>
      <dgm:spPr/>
    </dgm:pt>
  </dgm:ptLst>
  <dgm:cxnLst>
    <dgm:cxn modelId="{D31BD910-8691-4EB6-9D2A-476843776300}" type="presOf" srcId="{2402B5FD-3D6C-48F1-800C-B8B04479AF3E}" destId="{3610E765-4973-4AD8-A497-C6FFE9C24902}" srcOrd="0" destOrd="2" presId="urn:microsoft.com/office/officeart/2005/8/layout/vList2"/>
    <dgm:cxn modelId="{3D3E4014-BDF3-4F01-98F3-0CE9B7C9FBB7}" type="presOf" srcId="{104D41CB-21B7-4BDC-AF07-503CB559AAA0}" destId="{227A880D-85DE-4083-95B6-EDBAD603729B}" srcOrd="0" destOrd="2" presId="urn:microsoft.com/office/officeart/2005/8/layout/vList2"/>
    <dgm:cxn modelId="{5A435F14-7DEF-46B4-ABE0-D93AC0FB85FA}" srcId="{B1FE16A6-2CD8-491F-9DEF-796532E48557}" destId="{0B057409-BEFC-44F8-BDF5-8F180976BD04}" srcOrd="0" destOrd="0" parTransId="{29A69F64-DE58-43C4-AB21-FDBE20D1F972}" sibTransId="{D98B1DDF-DAA3-4C30-B180-449719ED538F}"/>
    <dgm:cxn modelId="{5DF86D18-7324-4FF4-BEF3-65774497B3D3}" type="presOf" srcId="{82ED2049-703D-4A7A-848B-17DCB24A52E4}" destId="{3610E765-4973-4AD8-A497-C6FFE9C24902}" srcOrd="0" destOrd="0" presId="urn:microsoft.com/office/officeart/2005/8/layout/vList2"/>
    <dgm:cxn modelId="{69E6881F-DCC6-4E07-9E9C-994A1A5B18F1}" type="presOf" srcId="{A4668627-49AA-4F4F-9B58-E9495686DC42}" destId="{227A880D-85DE-4083-95B6-EDBAD603729B}" srcOrd="0" destOrd="1" presId="urn:microsoft.com/office/officeart/2005/8/layout/vList2"/>
    <dgm:cxn modelId="{D994FA65-246B-4A39-A4FC-ECC859751E9D}" srcId="{94794EA5-2B02-4AA1-A62A-559770CC5043}" destId="{5233AF16-FF01-49CD-B2E2-EB1D44FF1E60}" srcOrd="2" destOrd="0" parTransId="{8A4F0156-2147-4E75-AEE6-784A4DA5F603}" sibTransId="{86434F5E-B55D-463E-8757-EA5B68C13666}"/>
    <dgm:cxn modelId="{56C58747-C35B-4091-8742-2C834223CC0C}" type="presOf" srcId="{19FA38CB-2BF4-45AD-B2F2-B9B9FE0700F6}" destId="{3610E765-4973-4AD8-A497-C6FFE9C24902}" srcOrd="0" destOrd="3" presId="urn:microsoft.com/office/officeart/2005/8/layout/vList2"/>
    <dgm:cxn modelId="{C8E8E267-3AE3-4329-8293-74334881BD34}" srcId="{5233AF16-FF01-49CD-B2E2-EB1D44FF1E60}" destId="{2402B5FD-3D6C-48F1-800C-B8B04479AF3E}" srcOrd="2" destOrd="0" parTransId="{81FBB212-93FD-450A-97F7-D2DF445C195C}" sibTransId="{C2D84989-8ED2-4B3E-A54F-6010EE4A53B5}"/>
    <dgm:cxn modelId="{D79F2F6F-7730-40A4-9E0C-2B042F6C3D65}" type="presOf" srcId="{D0555A64-9EDA-4712-AA66-1DE5A0589297}" destId="{3610E765-4973-4AD8-A497-C6FFE9C24902}" srcOrd="0" destOrd="1" presId="urn:microsoft.com/office/officeart/2005/8/layout/vList2"/>
    <dgm:cxn modelId="{B62DAB51-C92B-4902-9B75-2A23C45371F2}" type="presOf" srcId="{CE0755F2-7EB3-4862-B8FC-307A5ED91DE5}" destId="{4239FD34-4190-44DE-9BDF-CE0E75D50212}" srcOrd="0" destOrd="0" presId="urn:microsoft.com/office/officeart/2005/8/layout/vList2"/>
    <dgm:cxn modelId="{557C887A-5B06-453E-9DBA-179E789F1EF5}" type="presOf" srcId="{94794EA5-2B02-4AA1-A62A-559770CC5043}" destId="{71CB68A8-9BF2-4A85-AB6E-9DF41E50F211}" srcOrd="0" destOrd="0" presId="urn:microsoft.com/office/officeart/2005/8/layout/vList2"/>
    <dgm:cxn modelId="{8F220D84-173E-4058-8016-19A527016CDC}" srcId="{94794EA5-2B02-4AA1-A62A-559770CC5043}" destId="{CE0755F2-7EB3-4862-B8FC-307A5ED91DE5}" srcOrd="0" destOrd="0" parTransId="{9145C537-4ED0-4FC4-A8F6-BCCEC33D0ECD}" sibTransId="{0920A474-FA48-4863-B0C1-BC92DE056670}"/>
    <dgm:cxn modelId="{3C52A29B-0A79-497A-88DF-FF270E4A09DE}" type="presOf" srcId="{5233AF16-FF01-49CD-B2E2-EB1D44FF1E60}" destId="{5F3978B0-C97F-4BEB-B59C-07054F537C44}" srcOrd="0" destOrd="0" presId="urn:microsoft.com/office/officeart/2005/8/layout/vList2"/>
    <dgm:cxn modelId="{460B8BA4-12A6-4C9E-9898-7835765E3FBA}" type="presOf" srcId="{B4DEE35C-7E58-4F4F-8A16-483A9BB4B0CD}" destId="{227A880D-85DE-4083-95B6-EDBAD603729B}" srcOrd="0" destOrd="3" presId="urn:microsoft.com/office/officeart/2005/8/layout/vList2"/>
    <dgm:cxn modelId="{B02B23A5-D5BB-4DBC-9262-27195832FB05}" srcId="{5233AF16-FF01-49CD-B2E2-EB1D44FF1E60}" destId="{D0555A64-9EDA-4712-AA66-1DE5A0589297}" srcOrd="1" destOrd="0" parTransId="{FBF38CDB-8BDB-42AD-9A3F-265152A587B0}" sibTransId="{D7FB4161-A52E-4B82-8900-8F3BB2F4763B}"/>
    <dgm:cxn modelId="{597217B9-971D-4F8C-8970-096DA0C3EBE7}" type="presOf" srcId="{0B057409-BEFC-44F8-BDF5-8F180976BD04}" destId="{227A880D-85DE-4083-95B6-EDBAD603729B}" srcOrd="0" destOrd="0" presId="urn:microsoft.com/office/officeart/2005/8/layout/vList2"/>
    <dgm:cxn modelId="{4C6DB1B9-7115-4013-A9FB-7FA37BB7BE2B}" srcId="{B1FE16A6-2CD8-491F-9DEF-796532E48557}" destId="{104D41CB-21B7-4BDC-AF07-503CB559AAA0}" srcOrd="2" destOrd="0" parTransId="{5F81FCEF-5167-40BE-B3B8-B559776D3DD6}" sibTransId="{B5A1289A-7D40-4F38-8031-6E2C5CE7987A}"/>
    <dgm:cxn modelId="{7301F6BB-198B-4CDE-AC3E-A572F4082E47}" srcId="{B1FE16A6-2CD8-491F-9DEF-796532E48557}" destId="{B4DEE35C-7E58-4F4F-8A16-483A9BB4B0CD}" srcOrd="3" destOrd="0" parTransId="{0C1CF0C3-9F8C-4595-9B32-6ABED70EF635}" sibTransId="{EF3912BE-43E1-4C83-B67D-5EFBE735EDD8}"/>
    <dgm:cxn modelId="{CC0FC6C5-9B93-4C33-B0E2-273F6B65908A}" srcId="{5233AF16-FF01-49CD-B2E2-EB1D44FF1E60}" destId="{19FA38CB-2BF4-45AD-B2F2-B9B9FE0700F6}" srcOrd="3" destOrd="0" parTransId="{9777C226-EAC5-4FB5-A58A-2BC9E23460DA}" sibTransId="{2585FDBD-E1C1-4470-A82C-94F9E34CD38D}"/>
    <dgm:cxn modelId="{62BE2ED7-B29F-41D7-AA61-85B1E85D8E99}" type="presOf" srcId="{B1FE16A6-2CD8-491F-9DEF-796532E48557}" destId="{A33076F9-6192-4BF8-96AA-8A43A3AF0AEA}" srcOrd="0" destOrd="0" presId="urn:microsoft.com/office/officeart/2005/8/layout/vList2"/>
    <dgm:cxn modelId="{F395CED9-A050-46E3-B804-C8FA79C29CBE}" srcId="{94794EA5-2B02-4AA1-A62A-559770CC5043}" destId="{B1FE16A6-2CD8-491F-9DEF-796532E48557}" srcOrd="1" destOrd="0" parTransId="{B970C083-22CD-4E82-9BB2-5041BBF51596}" sibTransId="{F374C4A6-BECB-466A-9D39-1368355678C3}"/>
    <dgm:cxn modelId="{AAF30DE0-8CAC-41C4-A36B-D65B73F177E0}" srcId="{5233AF16-FF01-49CD-B2E2-EB1D44FF1E60}" destId="{82ED2049-703D-4A7A-848B-17DCB24A52E4}" srcOrd="0" destOrd="0" parTransId="{0A2A9C5D-1436-4CA1-B8F1-21F70BBF04E9}" sibTransId="{11F3E9BE-1763-4C2C-8001-D79630024500}"/>
    <dgm:cxn modelId="{2C4888F1-82FE-44EC-8EE8-E46BAEB82169}" srcId="{B1FE16A6-2CD8-491F-9DEF-796532E48557}" destId="{A4668627-49AA-4F4F-9B58-E9495686DC42}" srcOrd="1" destOrd="0" parTransId="{9C2E9BE9-E1CC-4E3D-94E6-03B9AEE10DA0}" sibTransId="{02921D76-B446-47D6-800C-9E54415CBE58}"/>
    <dgm:cxn modelId="{EE7E40B6-B817-426C-9863-D7600B1A131F}" type="presParOf" srcId="{71CB68A8-9BF2-4A85-AB6E-9DF41E50F211}" destId="{4239FD34-4190-44DE-9BDF-CE0E75D50212}" srcOrd="0" destOrd="0" presId="urn:microsoft.com/office/officeart/2005/8/layout/vList2"/>
    <dgm:cxn modelId="{A56261D2-F154-4670-96D6-407452E9884A}" type="presParOf" srcId="{71CB68A8-9BF2-4A85-AB6E-9DF41E50F211}" destId="{7AF8847B-87EE-46BD-8AD8-EC1F9BEE4898}" srcOrd="1" destOrd="0" presId="urn:microsoft.com/office/officeart/2005/8/layout/vList2"/>
    <dgm:cxn modelId="{22DB72FD-0AE5-40D7-BBC9-5F2B24CD6789}" type="presParOf" srcId="{71CB68A8-9BF2-4A85-AB6E-9DF41E50F211}" destId="{A33076F9-6192-4BF8-96AA-8A43A3AF0AEA}" srcOrd="2" destOrd="0" presId="urn:microsoft.com/office/officeart/2005/8/layout/vList2"/>
    <dgm:cxn modelId="{B29557F5-9895-4023-8CBF-B7FED798DE4F}" type="presParOf" srcId="{71CB68A8-9BF2-4A85-AB6E-9DF41E50F211}" destId="{227A880D-85DE-4083-95B6-EDBAD603729B}" srcOrd="3" destOrd="0" presId="urn:microsoft.com/office/officeart/2005/8/layout/vList2"/>
    <dgm:cxn modelId="{283CCEAE-C59A-4BDD-B81A-F4E2848AA7FB}" type="presParOf" srcId="{71CB68A8-9BF2-4A85-AB6E-9DF41E50F211}" destId="{5F3978B0-C97F-4BEB-B59C-07054F537C44}" srcOrd="4" destOrd="0" presId="urn:microsoft.com/office/officeart/2005/8/layout/vList2"/>
    <dgm:cxn modelId="{0942833D-78DB-4EDA-A6EC-42EC673817A6}" type="presParOf" srcId="{71CB68A8-9BF2-4A85-AB6E-9DF41E50F211}" destId="{3610E765-4973-4AD8-A497-C6FFE9C24902}" srcOrd="5"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4794EA5-2B02-4AA1-A62A-559770CC504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CA"/>
        </a:p>
      </dgm:t>
    </dgm:pt>
    <dgm:pt modelId="{CDEDF1F7-640E-45C6-B5B7-E45E1BCBAF2D}">
      <dgm:prSet phldrT="[Text]" phldr="0"/>
      <dgm:spPr/>
      <dgm:t>
        <a:bodyPr/>
        <a:lstStyle/>
        <a:p>
          <a:r>
            <a:rPr lang="en-US" dirty="0"/>
            <a:t>What are the risks of using </a:t>
          </a:r>
          <a:r>
            <a:rPr lang="en-US" b="1" dirty="0"/>
            <a:t>stimulants</a:t>
          </a:r>
          <a:r>
            <a:rPr lang="en-US" dirty="0"/>
            <a:t> when we aren’t supposed to?</a:t>
          </a:r>
          <a:endParaRPr lang="en-CA" b="1" dirty="0"/>
        </a:p>
      </dgm:t>
    </dgm:pt>
    <dgm:pt modelId="{B6DA7CF1-9AC8-425E-8A1F-A644C73B1291}" type="parTrans" cxnId="{918ABC27-9C4F-421F-9B48-4E96E6795B54}">
      <dgm:prSet/>
      <dgm:spPr/>
      <dgm:t>
        <a:bodyPr/>
        <a:lstStyle/>
        <a:p>
          <a:endParaRPr lang="en-CA"/>
        </a:p>
      </dgm:t>
    </dgm:pt>
    <dgm:pt modelId="{F9E3B015-4AC4-4A27-AA8B-FE9E5994F87A}" type="sibTrans" cxnId="{918ABC27-9C4F-421F-9B48-4E96E6795B54}">
      <dgm:prSet/>
      <dgm:spPr/>
      <dgm:t>
        <a:bodyPr/>
        <a:lstStyle/>
        <a:p>
          <a:endParaRPr lang="en-CA"/>
        </a:p>
      </dgm:t>
    </dgm:pt>
    <dgm:pt modelId="{95DA5B05-49FA-42ED-B827-8D0C415D42A5}">
      <dgm:prSet phldrT="[Text]" phldr="0"/>
      <dgm:spPr/>
      <dgm:t>
        <a:bodyPr/>
        <a:lstStyle/>
        <a:p>
          <a:r>
            <a:rPr lang="en-US" dirty="0"/>
            <a:t>Increased heart rate and blood pressure, nausea and vomiting, insomnia, decreased appetite, dizziness, anxiety, paranoia</a:t>
          </a:r>
          <a:endParaRPr lang="en-CA" dirty="0"/>
        </a:p>
      </dgm:t>
    </dgm:pt>
    <dgm:pt modelId="{2E0EE334-A960-4F88-8B60-7EFC96B02B95}" type="parTrans" cxnId="{16AF5B51-EFD6-4E19-A2B8-BC2D790B042E}">
      <dgm:prSet/>
      <dgm:spPr/>
      <dgm:t>
        <a:bodyPr/>
        <a:lstStyle/>
        <a:p>
          <a:endParaRPr lang="en-CA"/>
        </a:p>
      </dgm:t>
    </dgm:pt>
    <dgm:pt modelId="{FD51DB70-972C-42E6-BF12-EA0EC78C6818}" type="sibTrans" cxnId="{16AF5B51-EFD6-4E19-A2B8-BC2D790B042E}">
      <dgm:prSet/>
      <dgm:spPr/>
      <dgm:t>
        <a:bodyPr/>
        <a:lstStyle/>
        <a:p>
          <a:endParaRPr lang="en-CA"/>
        </a:p>
      </dgm:t>
    </dgm:pt>
    <dgm:pt modelId="{B1FE16A6-2CD8-491F-9DEF-796532E48557}">
      <dgm:prSet phldrT="[Text]" phldr="0"/>
      <dgm:spPr/>
      <dgm:t>
        <a:bodyPr/>
        <a:lstStyle/>
        <a:p>
          <a:r>
            <a:rPr lang="en-US" dirty="0"/>
            <a:t>What do we know about </a:t>
          </a:r>
          <a:r>
            <a:rPr lang="en-US" b="1" dirty="0"/>
            <a:t>stimulants?</a:t>
          </a:r>
          <a:endParaRPr lang="en-CA" b="1" dirty="0"/>
        </a:p>
      </dgm:t>
    </dgm:pt>
    <dgm:pt modelId="{B970C083-22CD-4E82-9BB2-5041BBF51596}" type="parTrans" cxnId="{F395CED9-A050-46E3-B804-C8FA79C29CBE}">
      <dgm:prSet/>
      <dgm:spPr/>
      <dgm:t>
        <a:bodyPr/>
        <a:lstStyle/>
        <a:p>
          <a:endParaRPr lang="en-CA"/>
        </a:p>
      </dgm:t>
    </dgm:pt>
    <dgm:pt modelId="{F374C4A6-BECB-466A-9D39-1368355678C3}" type="sibTrans" cxnId="{F395CED9-A050-46E3-B804-C8FA79C29CBE}">
      <dgm:prSet/>
      <dgm:spPr/>
      <dgm:t>
        <a:bodyPr/>
        <a:lstStyle/>
        <a:p>
          <a:endParaRPr lang="en-CA"/>
        </a:p>
      </dgm:t>
    </dgm:pt>
    <dgm:pt modelId="{0B057409-BEFC-44F8-BDF5-8F180976BD04}">
      <dgm:prSet phldrT="[Text]" phldr="0"/>
      <dgm:spPr/>
      <dgm:t>
        <a:bodyPr/>
        <a:lstStyle/>
        <a:p>
          <a:r>
            <a:rPr lang="en-US" dirty="0"/>
            <a:t>Speed up brain activity</a:t>
          </a:r>
          <a:endParaRPr lang="en-CA" dirty="0"/>
        </a:p>
      </dgm:t>
    </dgm:pt>
    <dgm:pt modelId="{29A69F64-DE58-43C4-AB21-FDBE20D1F972}" type="parTrans" cxnId="{5A435F14-7DEF-46B4-ABE0-D93AC0FB85FA}">
      <dgm:prSet/>
      <dgm:spPr/>
      <dgm:t>
        <a:bodyPr/>
        <a:lstStyle/>
        <a:p>
          <a:endParaRPr lang="en-CA"/>
        </a:p>
      </dgm:t>
    </dgm:pt>
    <dgm:pt modelId="{D98B1DDF-DAA3-4C30-B180-449719ED538F}" type="sibTrans" cxnId="{5A435F14-7DEF-46B4-ABE0-D93AC0FB85FA}">
      <dgm:prSet/>
      <dgm:spPr/>
      <dgm:t>
        <a:bodyPr/>
        <a:lstStyle/>
        <a:p>
          <a:endParaRPr lang="en-CA"/>
        </a:p>
      </dgm:t>
    </dgm:pt>
    <dgm:pt modelId="{AC490EF9-F246-4C6F-AD98-2B76D24EB234}">
      <dgm:prSet phldrT="[Text]" phldr="0"/>
      <dgm:spPr/>
      <dgm:t>
        <a:bodyPr/>
        <a:lstStyle/>
        <a:p>
          <a:r>
            <a:rPr lang="en-US" dirty="0"/>
            <a:t>Makes us feel more awake, alert, and energized</a:t>
          </a:r>
          <a:endParaRPr lang="en-CA" dirty="0"/>
        </a:p>
      </dgm:t>
    </dgm:pt>
    <dgm:pt modelId="{3F05C99D-BCB8-4614-B319-0A1856F4C95D}" type="parTrans" cxnId="{A0FBF4FC-8A05-4CBC-B2CF-504BBE915F10}">
      <dgm:prSet/>
      <dgm:spPr/>
      <dgm:t>
        <a:bodyPr/>
        <a:lstStyle/>
        <a:p>
          <a:endParaRPr lang="en-CA"/>
        </a:p>
      </dgm:t>
    </dgm:pt>
    <dgm:pt modelId="{A0971CBD-C9BD-47BF-91FB-BACBC666D855}" type="sibTrans" cxnId="{A0FBF4FC-8A05-4CBC-B2CF-504BBE915F10}">
      <dgm:prSet/>
      <dgm:spPr/>
      <dgm:t>
        <a:bodyPr/>
        <a:lstStyle/>
        <a:p>
          <a:endParaRPr lang="en-CA"/>
        </a:p>
      </dgm:t>
    </dgm:pt>
    <dgm:pt modelId="{BAD89A4E-8E0F-4D62-BFB1-ED5EE6F90046}">
      <dgm:prSet phldrT="[Text]" phldr="0"/>
      <dgm:spPr/>
      <dgm:t>
        <a:bodyPr/>
        <a:lstStyle/>
        <a:p>
          <a:r>
            <a:rPr lang="en-US" dirty="0"/>
            <a:t>Can be prescribed to people with ADHD or narcolepsy (a sleep disorder)</a:t>
          </a:r>
          <a:endParaRPr lang="en-CA" dirty="0"/>
        </a:p>
      </dgm:t>
    </dgm:pt>
    <dgm:pt modelId="{17C2D078-3DB5-4ADE-9925-F9EB412A9391}" type="parTrans" cxnId="{EA059C84-EED7-4997-8CAE-D6504BC2DCD1}">
      <dgm:prSet/>
      <dgm:spPr/>
      <dgm:t>
        <a:bodyPr/>
        <a:lstStyle/>
        <a:p>
          <a:endParaRPr lang="en-CA"/>
        </a:p>
      </dgm:t>
    </dgm:pt>
    <dgm:pt modelId="{7A62E620-B7D9-4292-8C38-96E72211D5A5}" type="sibTrans" cxnId="{EA059C84-EED7-4997-8CAE-D6504BC2DCD1}">
      <dgm:prSet/>
      <dgm:spPr/>
      <dgm:t>
        <a:bodyPr/>
        <a:lstStyle/>
        <a:p>
          <a:endParaRPr lang="en-CA"/>
        </a:p>
      </dgm:t>
    </dgm:pt>
    <dgm:pt modelId="{0C9FCF68-938F-429D-8F5E-CCDE469B14F4}">
      <dgm:prSet phldrT="[Text]" phldr="0"/>
      <dgm:spPr/>
      <dgm:t>
        <a:bodyPr/>
        <a:lstStyle/>
        <a:p>
          <a:r>
            <a:rPr lang="en-US" dirty="0"/>
            <a:t>Dangerous to mix with other substances</a:t>
          </a:r>
          <a:endParaRPr lang="en-CA" dirty="0"/>
        </a:p>
      </dgm:t>
    </dgm:pt>
    <dgm:pt modelId="{9B537607-8FBB-4056-9D8D-092F8ECCD6D8}" type="parTrans" cxnId="{886E5CCC-400A-4944-9C39-A19F33AA4347}">
      <dgm:prSet/>
      <dgm:spPr/>
      <dgm:t>
        <a:bodyPr/>
        <a:lstStyle/>
        <a:p>
          <a:endParaRPr lang="en-CA"/>
        </a:p>
      </dgm:t>
    </dgm:pt>
    <dgm:pt modelId="{2DD4FBC0-7BB0-4855-B337-F4FBDC2C0DE0}" type="sibTrans" cxnId="{886E5CCC-400A-4944-9C39-A19F33AA4347}">
      <dgm:prSet/>
      <dgm:spPr/>
      <dgm:t>
        <a:bodyPr/>
        <a:lstStyle/>
        <a:p>
          <a:endParaRPr lang="en-CA"/>
        </a:p>
      </dgm:t>
    </dgm:pt>
    <dgm:pt modelId="{380BB32E-83A9-4379-9D5A-FF37BD7FE2F3}">
      <dgm:prSet phldrT="[Text]" phldr="0"/>
      <dgm:spPr/>
      <dgm:t>
        <a:bodyPr/>
        <a:lstStyle/>
        <a:p>
          <a:r>
            <a:rPr lang="en-US" dirty="0"/>
            <a:t>Sometimes used non-medically by athletes or students</a:t>
          </a:r>
          <a:endParaRPr lang="en-CA" dirty="0"/>
        </a:p>
      </dgm:t>
    </dgm:pt>
    <dgm:pt modelId="{9EB597BE-1EF2-4906-B550-047B325C59BE}" type="parTrans" cxnId="{17AF5ACE-12FD-4547-AE3F-1CDBAD8C6B94}">
      <dgm:prSet/>
      <dgm:spPr/>
      <dgm:t>
        <a:bodyPr/>
        <a:lstStyle/>
        <a:p>
          <a:endParaRPr lang="en-CA"/>
        </a:p>
      </dgm:t>
    </dgm:pt>
    <dgm:pt modelId="{11CEB743-60D5-4AD6-A6A0-B8B2779B4D28}" type="sibTrans" cxnId="{17AF5ACE-12FD-4547-AE3F-1CDBAD8C6B94}">
      <dgm:prSet/>
      <dgm:spPr/>
      <dgm:t>
        <a:bodyPr/>
        <a:lstStyle/>
        <a:p>
          <a:endParaRPr lang="en-CA"/>
        </a:p>
      </dgm:t>
    </dgm:pt>
    <dgm:pt modelId="{49AFF6E3-D3D5-4862-A17E-27257AB0C62A}">
      <dgm:prSet phldrT="[Text]" phldr="0"/>
      <dgm:spPr/>
      <dgm:t>
        <a:bodyPr/>
        <a:lstStyle/>
        <a:p>
          <a:r>
            <a:rPr lang="en-US" dirty="0"/>
            <a:t>Examples include amphetamines and </a:t>
          </a:r>
          <a:r>
            <a:rPr lang="en-CA" b="0" i="0" dirty="0"/>
            <a:t>methylphenidate</a:t>
          </a:r>
          <a:r>
            <a:rPr lang="en-US" dirty="0"/>
            <a:t> (brand names include Adderall, Vyvanse, or </a:t>
          </a:r>
          <a:r>
            <a:rPr lang="en-US" dirty="0" err="1"/>
            <a:t>Concerta</a:t>
          </a:r>
          <a:r>
            <a:rPr lang="en-US" dirty="0"/>
            <a:t>)</a:t>
          </a:r>
          <a:endParaRPr lang="en-CA" dirty="0"/>
        </a:p>
      </dgm:t>
    </dgm:pt>
    <dgm:pt modelId="{63930004-E992-47CE-8138-9F585D36BCDE}" type="parTrans" cxnId="{8B6822CA-74A4-4DA8-98ED-E0D5CCEB6178}">
      <dgm:prSet/>
      <dgm:spPr/>
      <dgm:t>
        <a:bodyPr/>
        <a:lstStyle/>
        <a:p>
          <a:endParaRPr lang="en-CA"/>
        </a:p>
      </dgm:t>
    </dgm:pt>
    <dgm:pt modelId="{839E1CD2-E041-42F0-BA90-676BC120AA1A}" type="sibTrans" cxnId="{8B6822CA-74A4-4DA8-98ED-E0D5CCEB6178}">
      <dgm:prSet/>
      <dgm:spPr/>
      <dgm:t>
        <a:bodyPr/>
        <a:lstStyle/>
        <a:p>
          <a:endParaRPr lang="en-CA"/>
        </a:p>
      </dgm:t>
    </dgm:pt>
    <dgm:pt modelId="{46D69968-A1B2-4656-9104-527986719D66}">
      <dgm:prSet phldrT="[Text]" phldr="0"/>
      <dgm:spPr/>
      <dgm:t>
        <a:bodyPr/>
        <a:lstStyle/>
        <a:p>
          <a:r>
            <a:rPr lang="en-US" dirty="0"/>
            <a:t>Low risk of addiction when used as prescribed, but can lead to addiction when used not as prescribed</a:t>
          </a:r>
          <a:endParaRPr lang="en-CA" dirty="0"/>
        </a:p>
      </dgm:t>
    </dgm:pt>
    <dgm:pt modelId="{495F662B-A2EE-48D7-9B6E-A1EBBBC79F8E}" type="parTrans" cxnId="{59964205-341C-4D8E-A81D-79BC2371C4C0}">
      <dgm:prSet/>
      <dgm:spPr/>
      <dgm:t>
        <a:bodyPr/>
        <a:lstStyle/>
        <a:p>
          <a:endParaRPr lang="en-CA"/>
        </a:p>
      </dgm:t>
    </dgm:pt>
    <dgm:pt modelId="{AC3BBA3D-DB17-45BF-B078-F3C73AB89153}" type="sibTrans" cxnId="{59964205-341C-4D8E-A81D-79BC2371C4C0}">
      <dgm:prSet/>
      <dgm:spPr/>
      <dgm:t>
        <a:bodyPr/>
        <a:lstStyle/>
        <a:p>
          <a:endParaRPr lang="en-CA"/>
        </a:p>
      </dgm:t>
    </dgm:pt>
    <dgm:pt modelId="{4B67756E-408C-401F-896D-EA6D1FDACFCF}">
      <dgm:prSet phldrT="[Text]" phldr="0"/>
      <dgm:spPr/>
      <dgm:t>
        <a:bodyPr/>
        <a:lstStyle/>
        <a:p>
          <a:r>
            <a:rPr lang="en-US" dirty="0"/>
            <a:t>Illegal stimulants include cocaine, crystal meth or MDMA (ecstasy or molly)</a:t>
          </a:r>
          <a:endParaRPr lang="en-CA" dirty="0"/>
        </a:p>
      </dgm:t>
    </dgm:pt>
    <dgm:pt modelId="{05CE2B95-23EB-4A70-AF09-23B4DA9DCAFA}" type="parTrans" cxnId="{344919D4-2D2F-4CBB-B64E-4CC933F2B4EB}">
      <dgm:prSet/>
      <dgm:spPr/>
      <dgm:t>
        <a:bodyPr/>
        <a:lstStyle/>
        <a:p>
          <a:endParaRPr lang="en-CA"/>
        </a:p>
      </dgm:t>
    </dgm:pt>
    <dgm:pt modelId="{532918AC-CA3E-4C77-AEBB-4B58E400FCEA}" type="sibTrans" cxnId="{344919D4-2D2F-4CBB-B64E-4CC933F2B4EB}">
      <dgm:prSet/>
      <dgm:spPr/>
      <dgm:t>
        <a:bodyPr/>
        <a:lstStyle/>
        <a:p>
          <a:endParaRPr lang="en-CA"/>
        </a:p>
      </dgm:t>
    </dgm:pt>
    <dgm:pt modelId="{83ED7835-BD56-4544-8173-8DE48CE7C654}">
      <dgm:prSet phldrT="[Text]" phldr="0"/>
      <dgm:spPr/>
      <dgm:t>
        <a:bodyPr/>
        <a:lstStyle/>
        <a:p>
          <a:r>
            <a:rPr lang="en-US" dirty="0"/>
            <a:t>Can overdose – seizures, heart failure, high fever</a:t>
          </a:r>
          <a:endParaRPr lang="en-CA" dirty="0"/>
        </a:p>
      </dgm:t>
    </dgm:pt>
    <dgm:pt modelId="{302B7D88-5971-4ED8-B74F-A8298433142F}" type="parTrans" cxnId="{0FE00662-8C54-4555-ABAC-51697F4E3FCC}">
      <dgm:prSet/>
      <dgm:spPr/>
      <dgm:t>
        <a:bodyPr/>
        <a:lstStyle/>
        <a:p>
          <a:endParaRPr lang="en-CA"/>
        </a:p>
      </dgm:t>
    </dgm:pt>
    <dgm:pt modelId="{7333F601-708C-4592-9118-D87DA73FE3AA}" type="sibTrans" cxnId="{0FE00662-8C54-4555-ABAC-51697F4E3FCC}">
      <dgm:prSet/>
      <dgm:spPr/>
      <dgm:t>
        <a:bodyPr/>
        <a:lstStyle/>
        <a:p>
          <a:endParaRPr lang="en-CA"/>
        </a:p>
      </dgm:t>
    </dgm:pt>
    <dgm:pt modelId="{71CB68A8-9BF2-4A85-AB6E-9DF41E50F211}" type="pres">
      <dgm:prSet presAssocID="{94794EA5-2B02-4AA1-A62A-559770CC5043}" presName="linear" presStyleCnt="0">
        <dgm:presLayoutVars>
          <dgm:animLvl val="lvl"/>
          <dgm:resizeHandles val="exact"/>
        </dgm:presLayoutVars>
      </dgm:prSet>
      <dgm:spPr/>
    </dgm:pt>
    <dgm:pt modelId="{A33076F9-6192-4BF8-96AA-8A43A3AF0AEA}" type="pres">
      <dgm:prSet presAssocID="{B1FE16A6-2CD8-491F-9DEF-796532E48557}" presName="parentText" presStyleLbl="node1" presStyleIdx="0" presStyleCnt="2">
        <dgm:presLayoutVars>
          <dgm:chMax val="0"/>
          <dgm:bulletEnabled val="1"/>
        </dgm:presLayoutVars>
      </dgm:prSet>
      <dgm:spPr/>
    </dgm:pt>
    <dgm:pt modelId="{227A880D-85DE-4083-95B6-EDBAD603729B}" type="pres">
      <dgm:prSet presAssocID="{B1FE16A6-2CD8-491F-9DEF-796532E48557}" presName="childText" presStyleLbl="revTx" presStyleIdx="0" presStyleCnt="2">
        <dgm:presLayoutVars>
          <dgm:bulletEnabled val="1"/>
        </dgm:presLayoutVars>
      </dgm:prSet>
      <dgm:spPr/>
    </dgm:pt>
    <dgm:pt modelId="{F1340ABF-C966-4DF2-9C2F-12EDF67B0839}" type="pres">
      <dgm:prSet presAssocID="{CDEDF1F7-640E-45C6-B5B7-E45E1BCBAF2D}" presName="parentText" presStyleLbl="node1" presStyleIdx="1" presStyleCnt="2">
        <dgm:presLayoutVars>
          <dgm:chMax val="0"/>
          <dgm:bulletEnabled val="1"/>
        </dgm:presLayoutVars>
      </dgm:prSet>
      <dgm:spPr/>
    </dgm:pt>
    <dgm:pt modelId="{89400CC7-BF31-4707-81D4-005A4E0E637B}" type="pres">
      <dgm:prSet presAssocID="{CDEDF1F7-640E-45C6-B5B7-E45E1BCBAF2D}" presName="childText" presStyleLbl="revTx" presStyleIdx="1" presStyleCnt="2">
        <dgm:presLayoutVars>
          <dgm:bulletEnabled val="1"/>
        </dgm:presLayoutVars>
      </dgm:prSet>
      <dgm:spPr/>
    </dgm:pt>
  </dgm:ptLst>
  <dgm:cxnLst>
    <dgm:cxn modelId="{59964205-341C-4D8E-A81D-79BC2371C4C0}" srcId="{CDEDF1F7-640E-45C6-B5B7-E45E1BCBAF2D}" destId="{46D69968-A1B2-4656-9104-527986719D66}" srcOrd="2" destOrd="0" parTransId="{495F662B-A2EE-48D7-9B6E-A1EBBBC79F8E}" sibTransId="{AC3BBA3D-DB17-45BF-B078-F3C73AB89153}"/>
    <dgm:cxn modelId="{3CB55212-CC19-41DD-B28F-800D0E51073C}" type="presOf" srcId="{46D69968-A1B2-4656-9104-527986719D66}" destId="{89400CC7-BF31-4707-81D4-005A4E0E637B}" srcOrd="0" destOrd="2" presId="urn:microsoft.com/office/officeart/2005/8/layout/vList2"/>
    <dgm:cxn modelId="{5A435F14-7DEF-46B4-ABE0-D93AC0FB85FA}" srcId="{B1FE16A6-2CD8-491F-9DEF-796532E48557}" destId="{0B057409-BEFC-44F8-BDF5-8F180976BD04}" srcOrd="0" destOrd="0" parTransId="{29A69F64-DE58-43C4-AB21-FDBE20D1F972}" sibTransId="{D98B1DDF-DAA3-4C30-B180-449719ED538F}"/>
    <dgm:cxn modelId="{918ABC27-9C4F-421F-9B48-4E96E6795B54}" srcId="{94794EA5-2B02-4AA1-A62A-559770CC5043}" destId="{CDEDF1F7-640E-45C6-B5B7-E45E1BCBAF2D}" srcOrd="1" destOrd="0" parTransId="{B6DA7CF1-9AC8-425E-8A1F-A644C73B1291}" sibTransId="{F9E3B015-4AC4-4A27-AA8B-FE9E5994F87A}"/>
    <dgm:cxn modelId="{38470C33-221A-4FDE-9244-EE79437BF841}" type="presOf" srcId="{CDEDF1F7-640E-45C6-B5B7-E45E1BCBAF2D}" destId="{F1340ABF-C966-4DF2-9C2F-12EDF67B0839}" srcOrd="0" destOrd="0" presId="urn:microsoft.com/office/officeart/2005/8/layout/vList2"/>
    <dgm:cxn modelId="{8D3D493C-6AF8-402E-9195-12238790BEC0}" type="presOf" srcId="{380BB32E-83A9-4379-9D5A-FF37BD7FE2F3}" destId="{89400CC7-BF31-4707-81D4-005A4E0E637B}" srcOrd="0" destOrd="3" presId="urn:microsoft.com/office/officeart/2005/8/layout/vList2"/>
    <dgm:cxn modelId="{7F25D85D-66C3-4E14-85E0-F57C63EE8C7B}" type="presOf" srcId="{49AFF6E3-D3D5-4862-A17E-27257AB0C62A}" destId="{227A880D-85DE-4083-95B6-EDBAD603729B}" srcOrd="0" destOrd="3" presId="urn:microsoft.com/office/officeart/2005/8/layout/vList2"/>
    <dgm:cxn modelId="{0FE00662-8C54-4555-ABAC-51697F4E3FCC}" srcId="{CDEDF1F7-640E-45C6-B5B7-E45E1BCBAF2D}" destId="{83ED7835-BD56-4544-8173-8DE48CE7C654}" srcOrd="1" destOrd="0" parTransId="{302B7D88-5971-4ED8-B74F-A8298433142F}" sibTransId="{7333F601-708C-4592-9118-D87DA73FE3AA}"/>
    <dgm:cxn modelId="{CA254C42-B186-4B5E-B382-4342D90F9942}" type="presOf" srcId="{0C9FCF68-938F-429D-8F5E-CCDE469B14F4}" destId="{89400CC7-BF31-4707-81D4-005A4E0E637B}" srcOrd="0" destOrd="4" presId="urn:microsoft.com/office/officeart/2005/8/layout/vList2"/>
    <dgm:cxn modelId="{16AF5B51-EFD6-4E19-A2B8-BC2D790B042E}" srcId="{CDEDF1F7-640E-45C6-B5B7-E45E1BCBAF2D}" destId="{95DA5B05-49FA-42ED-B827-8D0C415D42A5}" srcOrd="0" destOrd="0" parTransId="{2E0EE334-A960-4F88-8B60-7EFC96B02B95}" sibTransId="{FD51DB70-972C-42E6-BF12-EA0EC78C6818}"/>
    <dgm:cxn modelId="{557C887A-5B06-453E-9DBA-179E789F1EF5}" type="presOf" srcId="{94794EA5-2B02-4AA1-A62A-559770CC5043}" destId="{71CB68A8-9BF2-4A85-AB6E-9DF41E50F211}" srcOrd="0" destOrd="0" presId="urn:microsoft.com/office/officeart/2005/8/layout/vList2"/>
    <dgm:cxn modelId="{1D916683-FC20-466F-AD03-73AC226CAD72}" type="presOf" srcId="{83ED7835-BD56-4544-8173-8DE48CE7C654}" destId="{89400CC7-BF31-4707-81D4-005A4E0E637B}" srcOrd="0" destOrd="1" presId="urn:microsoft.com/office/officeart/2005/8/layout/vList2"/>
    <dgm:cxn modelId="{EA059C84-EED7-4997-8CAE-D6504BC2DCD1}" srcId="{B1FE16A6-2CD8-491F-9DEF-796532E48557}" destId="{BAD89A4E-8E0F-4D62-BFB1-ED5EE6F90046}" srcOrd="2" destOrd="0" parTransId="{17C2D078-3DB5-4ADE-9925-F9EB412A9391}" sibTransId="{7A62E620-B7D9-4292-8C38-96E72211D5A5}"/>
    <dgm:cxn modelId="{C7E7E5B8-DDCC-49C6-8D88-FF198F3D65E3}" type="presOf" srcId="{AC490EF9-F246-4C6F-AD98-2B76D24EB234}" destId="{227A880D-85DE-4083-95B6-EDBAD603729B}" srcOrd="0" destOrd="1" presId="urn:microsoft.com/office/officeart/2005/8/layout/vList2"/>
    <dgm:cxn modelId="{597217B9-971D-4F8C-8970-096DA0C3EBE7}" type="presOf" srcId="{0B057409-BEFC-44F8-BDF5-8F180976BD04}" destId="{227A880D-85DE-4083-95B6-EDBAD603729B}" srcOrd="0" destOrd="0" presId="urn:microsoft.com/office/officeart/2005/8/layout/vList2"/>
    <dgm:cxn modelId="{FE4E5BBF-5DF3-4204-8E20-D2C9931CD814}" type="presOf" srcId="{4B67756E-408C-401F-896D-EA6D1FDACFCF}" destId="{227A880D-85DE-4083-95B6-EDBAD603729B}" srcOrd="0" destOrd="4" presId="urn:microsoft.com/office/officeart/2005/8/layout/vList2"/>
    <dgm:cxn modelId="{BF1970C5-83BE-421C-9555-FCED021561B9}" type="presOf" srcId="{BAD89A4E-8E0F-4D62-BFB1-ED5EE6F90046}" destId="{227A880D-85DE-4083-95B6-EDBAD603729B}" srcOrd="0" destOrd="2" presId="urn:microsoft.com/office/officeart/2005/8/layout/vList2"/>
    <dgm:cxn modelId="{8B6822CA-74A4-4DA8-98ED-E0D5CCEB6178}" srcId="{B1FE16A6-2CD8-491F-9DEF-796532E48557}" destId="{49AFF6E3-D3D5-4862-A17E-27257AB0C62A}" srcOrd="3" destOrd="0" parTransId="{63930004-E992-47CE-8138-9F585D36BCDE}" sibTransId="{839E1CD2-E041-42F0-BA90-676BC120AA1A}"/>
    <dgm:cxn modelId="{886E5CCC-400A-4944-9C39-A19F33AA4347}" srcId="{CDEDF1F7-640E-45C6-B5B7-E45E1BCBAF2D}" destId="{0C9FCF68-938F-429D-8F5E-CCDE469B14F4}" srcOrd="4" destOrd="0" parTransId="{9B537607-8FBB-4056-9D8D-092F8ECCD6D8}" sibTransId="{2DD4FBC0-7BB0-4855-B337-F4FBDC2C0DE0}"/>
    <dgm:cxn modelId="{17AF5ACE-12FD-4547-AE3F-1CDBAD8C6B94}" srcId="{CDEDF1F7-640E-45C6-B5B7-E45E1BCBAF2D}" destId="{380BB32E-83A9-4379-9D5A-FF37BD7FE2F3}" srcOrd="3" destOrd="0" parTransId="{9EB597BE-1EF2-4906-B550-047B325C59BE}" sibTransId="{11CEB743-60D5-4AD6-A6A0-B8B2779B4D28}"/>
    <dgm:cxn modelId="{344919D4-2D2F-4CBB-B64E-4CC933F2B4EB}" srcId="{B1FE16A6-2CD8-491F-9DEF-796532E48557}" destId="{4B67756E-408C-401F-896D-EA6D1FDACFCF}" srcOrd="4" destOrd="0" parTransId="{05CE2B95-23EB-4A70-AF09-23B4DA9DCAFA}" sibTransId="{532918AC-CA3E-4C77-AEBB-4B58E400FCEA}"/>
    <dgm:cxn modelId="{BC5893D5-F71E-4AF7-A50F-27EBB8342511}" type="presOf" srcId="{95DA5B05-49FA-42ED-B827-8D0C415D42A5}" destId="{89400CC7-BF31-4707-81D4-005A4E0E637B}" srcOrd="0" destOrd="0" presId="urn:microsoft.com/office/officeart/2005/8/layout/vList2"/>
    <dgm:cxn modelId="{62BE2ED7-B29F-41D7-AA61-85B1E85D8E99}" type="presOf" srcId="{B1FE16A6-2CD8-491F-9DEF-796532E48557}" destId="{A33076F9-6192-4BF8-96AA-8A43A3AF0AEA}" srcOrd="0" destOrd="0" presId="urn:microsoft.com/office/officeart/2005/8/layout/vList2"/>
    <dgm:cxn modelId="{F395CED9-A050-46E3-B804-C8FA79C29CBE}" srcId="{94794EA5-2B02-4AA1-A62A-559770CC5043}" destId="{B1FE16A6-2CD8-491F-9DEF-796532E48557}" srcOrd="0" destOrd="0" parTransId="{B970C083-22CD-4E82-9BB2-5041BBF51596}" sibTransId="{F374C4A6-BECB-466A-9D39-1368355678C3}"/>
    <dgm:cxn modelId="{A0FBF4FC-8A05-4CBC-B2CF-504BBE915F10}" srcId="{B1FE16A6-2CD8-491F-9DEF-796532E48557}" destId="{AC490EF9-F246-4C6F-AD98-2B76D24EB234}" srcOrd="1" destOrd="0" parTransId="{3F05C99D-BCB8-4614-B319-0A1856F4C95D}" sibTransId="{A0971CBD-C9BD-47BF-91FB-BACBC666D855}"/>
    <dgm:cxn modelId="{22DB72FD-0AE5-40D7-BBC9-5F2B24CD6789}" type="presParOf" srcId="{71CB68A8-9BF2-4A85-AB6E-9DF41E50F211}" destId="{A33076F9-6192-4BF8-96AA-8A43A3AF0AEA}" srcOrd="0" destOrd="0" presId="urn:microsoft.com/office/officeart/2005/8/layout/vList2"/>
    <dgm:cxn modelId="{B29557F5-9895-4023-8CBF-B7FED798DE4F}" type="presParOf" srcId="{71CB68A8-9BF2-4A85-AB6E-9DF41E50F211}" destId="{227A880D-85DE-4083-95B6-EDBAD603729B}" srcOrd="1" destOrd="0" presId="urn:microsoft.com/office/officeart/2005/8/layout/vList2"/>
    <dgm:cxn modelId="{10684E23-9971-4783-94F8-835C95BC4C3C}" type="presParOf" srcId="{71CB68A8-9BF2-4A85-AB6E-9DF41E50F211}" destId="{F1340ABF-C966-4DF2-9C2F-12EDF67B0839}" srcOrd="2" destOrd="0" presId="urn:microsoft.com/office/officeart/2005/8/layout/vList2"/>
    <dgm:cxn modelId="{DD364CBA-8E81-4CD1-9CFA-6E539BBC798A}" type="presParOf" srcId="{71CB68A8-9BF2-4A85-AB6E-9DF41E50F211}" destId="{89400CC7-BF31-4707-81D4-005A4E0E637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189296-C37C-4820-9029-DBF3B28F5BF6}" type="doc">
      <dgm:prSet loTypeId="urn:microsoft.com/office/officeart/2005/8/layout/pList2" loCatId="list" qsTypeId="urn:microsoft.com/office/officeart/2005/8/quickstyle/simple1" qsCatId="simple" csTypeId="urn:microsoft.com/office/officeart/2005/8/colors/colorful1" csCatId="colorful" phldr="1"/>
      <dgm:spPr/>
      <dgm:t>
        <a:bodyPr/>
        <a:lstStyle/>
        <a:p>
          <a:endParaRPr lang="en-CA"/>
        </a:p>
      </dgm:t>
    </dgm:pt>
    <dgm:pt modelId="{B01C981A-3622-4C05-BB28-9E4486016B7F}">
      <dgm:prSet phldrT="[Text]" phldr="0"/>
      <dgm:spPr/>
      <dgm:t>
        <a:bodyPr/>
        <a:lstStyle/>
        <a:p>
          <a:r>
            <a:rPr lang="en-US" dirty="0"/>
            <a:t>Only take medication that is </a:t>
          </a:r>
          <a:r>
            <a:rPr lang="en-US" b="1" dirty="0">
              <a:effectLst>
                <a:outerShdw blurRad="38100" dist="38100" dir="2700000" algn="tl">
                  <a:srgbClr val="000000">
                    <a:alpha val="43137"/>
                  </a:srgbClr>
                </a:outerShdw>
              </a:effectLst>
            </a:rPr>
            <a:t>prescribed to you</a:t>
          </a:r>
          <a:endParaRPr lang="en-CA" b="1" dirty="0">
            <a:effectLst>
              <a:outerShdw blurRad="38100" dist="38100" dir="2700000" algn="tl">
                <a:srgbClr val="000000">
                  <a:alpha val="43137"/>
                </a:srgbClr>
              </a:outerShdw>
            </a:effectLst>
          </a:endParaRPr>
        </a:p>
      </dgm:t>
    </dgm:pt>
    <dgm:pt modelId="{43706946-B43F-48C0-840B-32A6A7A796EE}" type="parTrans" cxnId="{F31CA649-E43B-4A79-92E9-7CA5050EDD79}">
      <dgm:prSet/>
      <dgm:spPr/>
      <dgm:t>
        <a:bodyPr/>
        <a:lstStyle/>
        <a:p>
          <a:endParaRPr lang="en-CA"/>
        </a:p>
      </dgm:t>
    </dgm:pt>
    <dgm:pt modelId="{A2BB345D-6D7B-4CEA-B42A-85166DFAC342}" type="sibTrans" cxnId="{F31CA649-E43B-4A79-92E9-7CA5050EDD79}">
      <dgm:prSet/>
      <dgm:spPr/>
      <dgm:t>
        <a:bodyPr/>
        <a:lstStyle/>
        <a:p>
          <a:endParaRPr lang="en-CA"/>
        </a:p>
      </dgm:t>
    </dgm:pt>
    <dgm:pt modelId="{EB9B8216-AAD8-4804-B7E4-D365FA47FE3E}">
      <dgm:prSet phldrT="[Text]" phldr="0"/>
      <dgm:spPr/>
      <dgm:t>
        <a:bodyPr/>
        <a:lstStyle/>
        <a:p>
          <a:r>
            <a:rPr lang="en-US" b="1" dirty="0">
              <a:effectLst>
                <a:outerShdw blurRad="38100" dist="38100" dir="2700000" algn="tl">
                  <a:srgbClr val="000000">
                    <a:alpha val="43137"/>
                  </a:srgbClr>
                </a:outerShdw>
              </a:effectLst>
            </a:rPr>
            <a:t>Follow the instructions </a:t>
          </a:r>
          <a:r>
            <a:rPr lang="en-US" dirty="0"/>
            <a:t>from your doctor or pharmacist </a:t>
          </a:r>
          <a:endParaRPr lang="en-CA" dirty="0"/>
        </a:p>
      </dgm:t>
    </dgm:pt>
    <dgm:pt modelId="{FA072091-ADBC-414B-836B-9959CBE7C6A4}" type="parTrans" cxnId="{196BD6AC-248E-4A1A-BE0E-E637AEF62952}">
      <dgm:prSet/>
      <dgm:spPr/>
      <dgm:t>
        <a:bodyPr/>
        <a:lstStyle/>
        <a:p>
          <a:endParaRPr lang="en-CA"/>
        </a:p>
      </dgm:t>
    </dgm:pt>
    <dgm:pt modelId="{F0DD90CE-868B-4A28-8FFE-3F5190ABB9B4}" type="sibTrans" cxnId="{196BD6AC-248E-4A1A-BE0E-E637AEF62952}">
      <dgm:prSet/>
      <dgm:spPr/>
      <dgm:t>
        <a:bodyPr/>
        <a:lstStyle/>
        <a:p>
          <a:endParaRPr lang="en-CA"/>
        </a:p>
      </dgm:t>
    </dgm:pt>
    <dgm:pt modelId="{BEF4C9FF-9AEA-46D5-A2B3-578ABB705B6F}">
      <dgm:prSet phldrT="[Text]" phldr="0"/>
      <dgm:spPr/>
      <dgm:t>
        <a:bodyPr/>
        <a:lstStyle/>
        <a:p>
          <a:r>
            <a:rPr lang="en-US" dirty="0"/>
            <a:t>When you are done with your medication, </a:t>
          </a:r>
          <a:r>
            <a:rPr lang="en-US" b="1" dirty="0">
              <a:effectLst>
                <a:outerShdw blurRad="38100" dist="38100" dir="2700000" algn="tl">
                  <a:srgbClr val="000000">
                    <a:alpha val="43137"/>
                  </a:srgbClr>
                </a:outerShdw>
              </a:effectLst>
            </a:rPr>
            <a:t>take it to the pharmacy</a:t>
          </a:r>
          <a:endParaRPr lang="en-CA" b="1" dirty="0">
            <a:effectLst>
              <a:outerShdw blurRad="38100" dist="38100" dir="2700000" algn="tl">
                <a:srgbClr val="000000">
                  <a:alpha val="43137"/>
                </a:srgbClr>
              </a:outerShdw>
            </a:effectLst>
          </a:endParaRPr>
        </a:p>
      </dgm:t>
    </dgm:pt>
    <dgm:pt modelId="{E72BE534-232A-40A6-80B7-5D2E4378F627}" type="parTrans" cxnId="{47C12127-E8C8-44AF-8B3A-DDB5BE1AA9A3}">
      <dgm:prSet/>
      <dgm:spPr/>
      <dgm:t>
        <a:bodyPr/>
        <a:lstStyle/>
        <a:p>
          <a:endParaRPr lang="en-CA"/>
        </a:p>
      </dgm:t>
    </dgm:pt>
    <dgm:pt modelId="{D878A5BD-24CE-466B-8DA6-E653B11246A8}" type="sibTrans" cxnId="{47C12127-E8C8-44AF-8B3A-DDB5BE1AA9A3}">
      <dgm:prSet/>
      <dgm:spPr/>
      <dgm:t>
        <a:bodyPr/>
        <a:lstStyle/>
        <a:p>
          <a:endParaRPr lang="en-CA"/>
        </a:p>
      </dgm:t>
    </dgm:pt>
    <dgm:pt modelId="{B0542030-BD14-490F-9268-77823BBAD547}" type="pres">
      <dgm:prSet presAssocID="{F1189296-C37C-4820-9029-DBF3B28F5BF6}" presName="Name0" presStyleCnt="0">
        <dgm:presLayoutVars>
          <dgm:dir/>
          <dgm:resizeHandles val="exact"/>
        </dgm:presLayoutVars>
      </dgm:prSet>
      <dgm:spPr/>
    </dgm:pt>
    <dgm:pt modelId="{B447BD96-1E77-48DC-A09A-A829313DF794}" type="pres">
      <dgm:prSet presAssocID="{F1189296-C37C-4820-9029-DBF3B28F5BF6}" presName="bkgdShp" presStyleLbl="alignAccFollowNode1" presStyleIdx="0" presStyleCnt="1"/>
      <dgm:spPr/>
    </dgm:pt>
    <dgm:pt modelId="{4FC81C9A-034E-484B-A41D-C56BB3E7330B}" type="pres">
      <dgm:prSet presAssocID="{F1189296-C37C-4820-9029-DBF3B28F5BF6}" presName="linComp" presStyleCnt="0"/>
      <dgm:spPr/>
    </dgm:pt>
    <dgm:pt modelId="{CEBA15AF-9EF9-4B41-9F65-0E856A770E25}" type="pres">
      <dgm:prSet presAssocID="{B01C981A-3622-4C05-BB28-9E4486016B7F}" presName="compNode" presStyleCnt="0"/>
      <dgm:spPr/>
    </dgm:pt>
    <dgm:pt modelId="{C4E6DEB3-CCDA-49C8-B2B9-E98B980D4EEC}" type="pres">
      <dgm:prSet presAssocID="{B01C981A-3622-4C05-BB28-9E4486016B7F}" presName="node" presStyleLbl="node1" presStyleIdx="0" presStyleCnt="3">
        <dgm:presLayoutVars>
          <dgm:bulletEnabled val="1"/>
        </dgm:presLayoutVars>
      </dgm:prSet>
      <dgm:spPr/>
    </dgm:pt>
    <dgm:pt modelId="{A601B310-C6F0-4E36-BB4F-CDA6805ECF95}" type="pres">
      <dgm:prSet presAssocID="{B01C981A-3622-4C05-BB28-9E4486016B7F}" presName="invisiNode" presStyleLbl="node1" presStyleIdx="0" presStyleCnt="3"/>
      <dgm:spPr/>
    </dgm:pt>
    <dgm:pt modelId="{554B8F0F-9449-41EB-9050-F0AC4C2B95B0}" type="pres">
      <dgm:prSet presAssocID="{B01C981A-3622-4C05-BB28-9E4486016B7F}" presName="imagNode"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Rows of prescription bottles on a shelf"/>
        </a:ext>
      </dgm:extLst>
    </dgm:pt>
    <dgm:pt modelId="{290626BD-85D9-4B2F-91C0-7B094DE7376C}" type="pres">
      <dgm:prSet presAssocID="{A2BB345D-6D7B-4CEA-B42A-85166DFAC342}" presName="sibTrans" presStyleLbl="sibTrans2D1" presStyleIdx="0" presStyleCnt="0"/>
      <dgm:spPr/>
    </dgm:pt>
    <dgm:pt modelId="{D6570287-E0C6-49B3-A24D-A1989BD94E6F}" type="pres">
      <dgm:prSet presAssocID="{EB9B8216-AAD8-4804-B7E4-D365FA47FE3E}" presName="compNode" presStyleCnt="0"/>
      <dgm:spPr/>
    </dgm:pt>
    <dgm:pt modelId="{3119E47D-369C-40AA-B66D-9EF3650043A0}" type="pres">
      <dgm:prSet presAssocID="{EB9B8216-AAD8-4804-B7E4-D365FA47FE3E}" presName="node" presStyleLbl="node1" presStyleIdx="1" presStyleCnt="3">
        <dgm:presLayoutVars>
          <dgm:bulletEnabled val="1"/>
        </dgm:presLayoutVars>
      </dgm:prSet>
      <dgm:spPr/>
    </dgm:pt>
    <dgm:pt modelId="{47E64807-8C15-47C4-99CF-51CB633E3F92}" type="pres">
      <dgm:prSet presAssocID="{EB9B8216-AAD8-4804-B7E4-D365FA47FE3E}" presName="invisiNode" presStyleLbl="node1" presStyleIdx="1" presStyleCnt="3"/>
      <dgm:spPr/>
    </dgm:pt>
    <dgm:pt modelId="{C2022F08-3BB1-48BB-B0C4-73FD9E93171F}" type="pres">
      <dgm:prSet presAssocID="{EB9B8216-AAD8-4804-B7E4-D365FA47FE3E}" presName="imagNode" presStyleLbl="fgImgPlace1" presStyleIdx="1" presStyleCnt="3"/>
      <dgm:spPr>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Doctor explaining paperwork to a patient in an examination room"/>
        </a:ext>
      </dgm:extLst>
    </dgm:pt>
    <dgm:pt modelId="{93724C5F-B52B-489A-A8BA-26ADAE99FDC2}" type="pres">
      <dgm:prSet presAssocID="{F0DD90CE-868B-4A28-8FFE-3F5190ABB9B4}" presName="sibTrans" presStyleLbl="sibTrans2D1" presStyleIdx="0" presStyleCnt="0"/>
      <dgm:spPr/>
    </dgm:pt>
    <dgm:pt modelId="{A885D588-5311-4A9F-B11A-1ABC5E18EF4D}" type="pres">
      <dgm:prSet presAssocID="{BEF4C9FF-9AEA-46D5-A2B3-578ABB705B6F}" presName="compNode" presStyleCnt="0"/>
      <dgm:spPr/>
    </dgm:pt>
    <dgm:pt modelId="{178FC562-2427-423A-A513-CC212FDAB4DC}" type="pres">
      <dgm:prSet presAssocID="{BEF4C9FF-9AEA-46D5-A2B3-578ABB705B6F}" presName="node" presStyleLbl="node1" presStyleIdx="2" presStyleCnt="3">
        <dgm:presLayoutVars>
          <dgm:bulletEnabled val="1"/>
        </dgm:presLayoutVars>
      </dgm:prSet>
      <dgm:spPr/>
    </dgm:pt>
    <dgm:pt modelId="{9974436B-6D04-4F36-A1B2-650A6C0A94C9}" type="pres">
      <dgm:prSet presAssocID="{BEF4C9FF-9AEA-46D5-A2B3-578ABB705B6F}" presName="invisiNode" presStyleLbl="node1" presStyleIdx="2" presStyleCnt="3"/>
      <dgm:spPr/>
    </dgm:pt>
    <dgm:pt modelId="{6B8B0F43-4537-40DB-8F84-BC90124F906C}" type="pres">
      <dgm:prSet presAssocID="{BEF4C9FF-9AEA-46D5-A2B3-578ABB705B6F}" presName="imagNode" presStyleLbl="fgImgPlace1" presStyleIdx="2" presStyleCnt="3"/>
      <dgm:spPr>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Stocked pharmacy shelves"/>
        </a:ext>
      </dgm:extLst>
    </dgm:pt>
  </dgm:ptLst>
  <dgm:cxnLst>
    <dgm:cxn modelId="{1605C21D-6AFC-41AF-80A7-81CA242267B8}" type="presOf" srcId="{F0DD90CE-868B-4A28-8FFE-3F5190ABB9B4}" destId="{93724C5F-B52B-489A-A8BA-26ADAE99FDC2}" srcOrd="0" destOrd="0" presId="urn:microsoft.com/office/officeart/2005/8/layout/pList2"/>
    <dgm:cxn modelId="{47C12127-E8C8-44AF-8B3A-DDB5BE1AA9A3}" srcId="{F1189296-C37C-4820-9029-DBF3B28F5BF6}" destId="{BEF4C9FF-9AEA-46D5-A2B3-578ABB705B6F}" srcOrd="2" destOrd="0" parTransId="{E72BE534-232A-40A6-80B7-5D2E4378F627}" sibTransId="{D878A5BD-24CE-466B-8DA6-E653B11246A8}"/>
    <dgm:cxn modelId="{C6A2D830-AEA0-4BF2-8EDC-BBD67EC642FC}" type="presOf" srcId="{F1189296-C37C-4820-9029-DBF3B28F5BF6}" destId="{B0542030-BD14-490F-9268-77823BBAD547}" srcOrd="0" destOrd="0" presId="urn:microsoft.com/office/officeart/2005/8/layout/pList2"/>
    <dgm:cxn modelId="{6D302741-E36A-4AB8-BD12-1FA13617427E}" type="presOf" srcId="{EB9B8216-AAD8-4804-B7E4-D365FA47FE3E}" destId="{3119E47D-369C-40AA-B66D-9EF3650043A0}" srcOrd="0" destOrd="0" presId="urn:microsoft.com/office/officeart/2005/8/layout/pList2"/>
    <dgm:cxn modelId="{F31CA649-E43B-4A79-92E9-7CA5050EDD79}" srcId="{F1189296-C37C-4820-9029-DBF3B28F5BF6}" destId="{B01C981A-3622-4C05-BB28-9E4486016B7F}" srcOrd="0" destOrd="0" parTransId="{43706946-B43F-48C0-840B-32A6A7A796EE}" sibTransId="{A2BB345D-6D7B-4CEA-B42A-85166DFAC342}"/>
    <dgm:cxn modelId="{75BD9D4C-B4EA-41CA-B8C1-5C70814539B4}" type="presOf" srcId="{B01C981A-3622-4C05-BB28-9E4486016B7F}" destId="{C4E6DEB3-CCDA-49C8-B2B9-E98B980D4EEC}" srcOrd="0" destOrd="0" presId="urn:microsoft.com/office/officeart/2005/8/layout/pList2"/>
    <dgm:cxn modelId="{F02F1A99-A454-406A-A7BE-99311D891C43}" type="presOf" srcId="{BEF4C9FF-9AEA-46D5-A2B3-578ABB705B6F}" destId="{178FC562-2427-423A-A513-CC212FDAB4DC}" srcOrd="0" destOrd="0" presId="urn:microsoft.com/office/officeart/2005/8/layout/pList2"/>
    <dgm:cxn modelId="{196BD6AC-248E-4A1A-BE0E-E637AEF62952}" srcId="{F1189296-C37C-4820-9029-DBF3B28F5BF6}" destId="{EB9B8216-AAD8-4804-B7E4-D365FA47FE3E}" srcOrd="1" destOrd="0" parTransId="{FA072091-ADBC-414B-836B-9959CBE7C6A4}" sibTransId="{F0DD90CE-868B-4A28-8FFE-3F5190ABB9B4}"/>
    <dgm:cxn modelId="{80D092E9-9657-48D4-AB38-EFEB96804463}" type="presOf" srcId="{A2BB345D-6D7B-4CEA-B42A-85166DFAC342}" destId="{290626BD-85D9-4B2F-91C0-7B094DE7376C}" srcOrd="0" destOrd="0" presId="urn:microsoft.com/office/officeart/2005/8/layout/pList2"/>
    <dgm:cxn modelId="{2D7C1AE5-01F2-471E-93C9-EC96DE7A546B}" type="presParOf" srcId="{B0542030-BD14-490F-9268-77823BBAD547}" destId="{B447BD96-1E77-48DC-A09A-A829313DF794}" srcOrd="0" destOrd="0" presId="urn:microsoft.com/office/officeart/2005/8/layout/pList2"/>
    <dgm:cxn modelId="{9D713BF9-DA8C-4432-BA7F-7604EFEA6F8B}" type="presParOf" srcId="{B0542030-BD14-490F-9268-77823BBAD547}" destId="{4FC81C9A-034E-484B-A41D-C56BB3E7330B}" srcOrd="1" destOrd="0" presId="urn:microsoft.com/office/officeart/2005/8/layout/pList2"/>
    <dgm:cxn modelId="{785272B6-AB0F-498A-A635-18270A0FA108}" type="presParOf" srcId="{4FC81C9A-034E-484B-A41D-C56BB3E7330B}" destId="{CEBA15AF-9EF9-4B41-9F65-0E856A770E25}" srcOrd="0" destOrd="0" presId="urn:microsoft.com/office/officeart/2005/8/layout/pList2"/>
    <dgm:cxn modelId="{DD4466C3-0272-415F-8C53-8B776064D963}" type="presParOf" srcId="{CEBA15AF-9EF9-4B41-9F65-0E856A770E25}" destId="{C4E6DEB3-CCDA-49C8-B2B9-E98B980D4EEC}" srcOrd="0" destOrd="0" presId="urn:microsoft.com/office/officeart/2005/8/layout/pList2"/>
    <dgm:cxn modelId="{BBFAA378-955B-4F6F-A4E9-5C8BBED87DD4}" type="presParOf" srcId="{CEBA15AF-9EF9-4B41-9F65-0E856A770E25}" destId="{A601B310-C6F0-4E36-BB4F-CDA6805ECF95}" srcOrd="1" destOrd="0" presId="urn:microsoft.com/office/officeart/2005/8/layout/pList2"/>
    <dgm:cxn modelId="{F03AB655-832C-412D-A86C-BEC2C6BC96A3}" type="presParOf" srcId="{CEBA15AF-9EF9-4B41-9F65-0E856A770E25}" destId="{554B8F0F-9449-41EB-9050-F0AC4C2B95B0}" srcOrd="2" destOrd="0" presId="urn:microsoft.com/office/officeart/2005/8/layout/pList2"/>
    <dgm:cxn modelId="{118BE864-3A68-45A8-9E58-62C09624F1AB}" type="presParOf" srcId="{4FC81C9A-034E-484B-A41D-C56BB3E7330B}" destId="{290626BD-85D9-4B2F-91C0-7B094DE7376C}" srcOrd="1" destOrd="0" presId="urn:microsoft.com/office/officeart/2005/8/layout/pList2"/>
    <dgm:cxn modelId="{B45517F6-B576-40BF-841B-7784A85666F0}" type="presParOf" srcId="{4FC81C9A-034E-484B-A41D-C56BB3E7330B}" destId="{D6570287-E0C6-49B3-A24D-A1989BD94E6F}" srcOrd="2" destOrd="0" presId="urn:microsoft.com/office/officeart/2005/8/layout/pList2"/>
    <dgm:cxn modelId="{5ACCD562-FA7B-4D3B-96F4-A145AF52B046}" type="presParOf" srcId="{D6570287-E0C6-49B3-A24D-A1989BD94E6F}" destId="{3119E47D-369C-40AA-B66D-9EF3650043A0}" srcOrd="0" destOrd="0" presId="urn:microsoft.com/office/officeart/2005/8/layout/pList2"/>
    <dgm:cxn modelId="{0AE2DC0B-6C46-4243-A7E3-8D92B467D290}" type="presParOf" srcId="{D6570287-E0C6-49B3-A24D-A1989BD94E6F}" destId="{47E64807-8C15-47C4-99CF-51CB633E3F92}" srcOrd="1" destOrd="0" presId="urn:microsoft.com/office/officeart/2005/8/layout/pList2"/>
    <dgm:cxn modelId="{0B8147A4-3E8F-4C49-A879-4762342701ED}" type="presParOf" srcId="{D6570287-E0C6-49B3-A24D-A1989BD94E6F}" destId="{C2022F08-3BB1-48BB-B0C4-73FD9E93171F}" srcOrd="2" destOrd="0" presId="urn:microsoft.com/office/officeart/2005/8/layout/pList2"/>
    <dgm:cxn modelId="{D1A0FC36-576C-421B-B142-DE0A31E681A4}" type="presParOf" srcId="{4FC81C9A-034E-484B-A41D-C56BB3E7330B}" destId="{93724C5F-B52B-489A-A8BA-26ADAE99FDC2}" srcOrd="3" destOrd="0" presId="urn:microsoft.com/office/officeart/2005/8/layout/pList2"/>
    <dgm:cxn modelId="{95FA4028-6D01-433F-BF89-74D4B387F072}" type="presParOf" srcId="{4FC81C9A-034E-484B-A41D-C56BB3E7330B}" destId="{A885D588-5311-4A9F-B11A-1ABC5E18EF4D}" srcOrd="4" destOrd="0" presId="urn:microsoft.com/office/officeart/2005/8/layout/pList2"/>
    <dgm:cxn modelId="{2FBE4FF6-28AE-4B20-86F4-BA21E703A250}" type="presParOf" srcId="{A885D588-5311-4A9F-B11A-1ABC5E18EF4D}" destId="{178FC562-2427-423A-A513-CC212FDAB4DC}" srcOrd="0" destOrd="0" presId="urn:microsoft.com/office/officeart/2005/8/layout/pList2"/>
    <dgm:cxn modelId="{D967D7EE-FAC1-4ADE-BF23-B17A3FA8F6C1}" type="presParOf" srcId="{A885D588-5311-4A9F-B11A-1ABC5E18EF4D}" destId="{9974436B-6D04-4F36-A1B2-650A6C0A94C9}" srcOrd="1" destOrd="0" presId="urn:microsoft.com/office/officeart/2005/8/layout/pList2"/>
    <dgm:cxn modelId="{3CDD9657-7B5C-40EF-AEB2-19A1116BDC3A}" type="presParOf" srcId="{A885D588-5311-4A9F-B11A-1ABC5E18EF4D}" destId="{6B8B0F43-4537-40DB-8F84-BC90124F906C}"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1189296-C37C-4820-9029-DBF3B28F5BF6}" type="doc">
      <dgm:prSet loTypeId="urn:microsoft.com/office/officeart/2005/8/layout/pList2" loCatId="list" qsTypeId="urn:microsoft.com/office/officeart/2005/8/quickstyle/simple1" qsCatId="simple" csTypeId="urn:microsoft.com/office/officeart/2005/8/colors/colorful4" csCatId="colorful" phldr="1"/>
      <dgm:spPr/>
      <dgm:t>
        <a:bodyPr/>
        <a:lstStyle/>
        <a:p>
          <a:endParaRPr lang="en-CA"/>
        </a:p>
      </dgm:t>
    </dgm:pt>
    <dgm:pt modelId="{B01C981A-3622-4C05-BB28-9E4486016B7F}">
      <dgm:prSet phldrT="[Text]" phldr="0"/>
      <dgm:spPr/>
      <dgm:t>
        <a:bodyPr/>
        <a:lstStyle/>
        <a:p>
          <a:r>
            <a:rPr lang="en-CA" dirty="0"/>
            <a:t>Do not take other substances you might have in your household like alcohol or cannabis</a:t>
          </a:r>
        </a:p>
      </dgm:t>
    </dgm:pt>
    <dgm:pt modelId="{43706946-B43F-48C0-840B-32A6A7A796EE}" type="parTrans" cxnId="{F31CA649-E43B-4A79-92E9-7CA5050EDD79}">
      <dgm:prSet/>
      <dgm:spPr/>
      <dgm:t>
        <a:bodyPr/>
        <a:lstStyle/>
        <a:p>
          <a:endParaRPr lang="en-CA"/>
        </a:p>
      </dgm:t>
    </dgm:pt>
    <dgm:pt modelId="{A2BB345D-6D7B-4CEA-B42A-85166DFAC342}" type="sibTrans" cxnId="{F31CA649-E43B-4A79-92E9-7CA5050EDD79}">
      <dgm:prSet/>
      <dgm:spPr/>
      <dgm:t>
        <a:bodyPr/>
        <a:lstStyle/>
        <a:p>
          <a:endParaRPr lang="en-CA"/>
        </a:p>
      </dgm:t>
    </dgm:pt>
    <dgm:pt modelId="{EB9B8216-AAD8-4804-B7E4-D365FA47FE3E}">
      <dgm:prSet phldrT="[Text]" phldr="0"/>
      <dgm:spPr/>
      <dgm:t>
        <a:bodyPr/>
        <a:lstStyle/>
        <a:p>
          <a:r>
            <a:rPr lang="en-US" dirty="0"/>
            <a:t>Keep medication </a:t>
          </a:r>
          <a:r>
            <a:rPr lang="en-US" b="1" dirty="0">
              <a:effectLst>
                <a:outerShdw blurRad="38100" dist="38100" dir="2700000" algn="tl">
                  <a:srgbClr val="000000">
                    <a:alpha val="43137"/>
                  </a:srgbClr>
                </a:outerShdw>
              </a:effectLst>
            </a:rPr>
            <a:t>locked up </a:t>
          </a:r>
          <a:r>
            <a:rPr lang="en-US" dirty="0"/>
            <a:t>and out of sight and reach from children</a:t>
          </a:r>
          <a:endParaRPr lang="en-CA" dirty="0"/>
        </a:p>
      </dgm:t>
    </dgm:pt>
    <dgm:pt modelId="{FA072091-ADBC-414B-836B-9959CBE7C6A4}" type="parTrans" cxnId="{196BD6AC-248E-4A1A-BE0E-E637AEF62952}">
      <dgm:prSet/>
      <dgm:spPr/>
      <dgm:t>
        <a:bodyPr/>
        <a:lstStyle/>
        <a:p>
          <a:endParaRPr lang="en-CA"/>
        </a:p>
      </dgm:t>
    </dgm:pt>
    <dgm:pt modelId="{F0DD90CE-868B-4A28-8FFE-3F5190ABB9B4}" type="sibTrans" cxnId="{196BD6AC-248E-4A1A-BE0E-E637AEF62952}">
      <dgm:prSet/>
      <dgm:spPr/>
      <dgm:t>
        <a:bodyPr/>
        <a:lstStyle/>
        <a:p>
          <a:endParaRPr lang="en-CA"/>
        </a:p>
      </dgm:t>
    </dgm:pt>
    <dgm:pt modelId="{BEF4C9FF-9AEA-46D5-A2B3-578ABB705B6F}">
      <dgm:prSet phldrT="[Text]" phldr="0"/>
      <dgm:spPr/>
      <dgm:t>
        <a:bodyPr/>
        <a:lstStyle/>
        <a:p>
          <a:r>
            <a:rPr lang="en-CA" dirty="0"/>
            <a:t>Learn how to use </a:t>
          </a:r>
          <a:r>
            <a:rPr lang="en-CA" b="1" dirty="0">
              <a:effectLst>
                <a:outerShdw blurRad="38100" dist="38100" dir="2700000" algn="tl">
                  <a:srgbClr val="000000">
                    <a:alpha val="43137"/>
                  </a:srgbClr>
                </a:outerShdw>
              </a:effectLst>
            </a:rPr>
            <a:t>Naloxone</a:t>
          </a:r>
          <a:r>
            <a:rPr lang="en-CA" dirty="0"/>
            <a:t> and know how to call for help in an emergency</a:t>
          </a:r>
          <a:endParaRPr lang="en-CA" b="1" dirty="0">
            <a:effectLst>
              <a:outerShdw blurRad="38100" dist="38100" dir="2700000" algn="tl">
                <a:srgbClr val="000000">
                  <a:alpha val="43137"/>
                </a:srgbClr>
              </a:outerShdw>
            </a:effectLst>
          </a:endParaRPr>
        </a:p>
      </dgm:t>
    </dgm:pt>
    <dgm:pt modelId="{E72BE534-232A-40A6-80B7-5D2E4378F627}" type="parTrans" cxnId="{47C12127-E8C8-44AF-8B3A-DDB5BE1AA9A3}">
      <dgm:prSet/>
      <dgm:spPr/>
      <dgm:t>
        <a:bodyPr/>
        <a:lstStyle/>
        <a:p>
          <a:endParaRPr lang="en-CA"/>
        </a:p>
      </dgm:t>
    </dgm:pt>
    <dgm:pt modelId="{D878A5BD-24CE-466B-8DA6-E653B11246A8}" type="sibTrans" cxnId="{47C12127-E8C8-44AF-8B3A-DDB5BE1AA9A3}">
      <dgm:prSet/>
      <dgm:spPr/>
      <dgm:t>
        <a:bodyPr/>
        <a:lstStyle/>
        <a:p>
          <a:endParaRPr lang="en-CA"/>
        </a:p>
      </dgm:t>
    </dgm:pt>
    <dgm:pt modelId="{B0542030-BD14-490F-9268-77823BBAD547}" type="pres">
      <dgm:prSet presAssocID="{F1189296-C37C-4820-9029-DBF3B28F5BF6}" presName="Name0" presStyleCnt="0">
        <dgm:presLayoutVars>
          <dgm:dir/>
          <dgm:resizeHandles val="exact"/>
        </dgm:presLayoutVars>
      </dgm:prSet>
      <dgm:spPr/>
    </dgm:pt>
    <dgm:pt modelId="{B447BD96-1E77-48DC-A09A-A829313DF794}" type="pres">
      <dgm:prSet presAssocID="{F1189296-C37C-4820-9029-DBF3B28F5BF6}" presName="bkgdShp" presStyleLbl="alignAccFollowNode1" presStyleIdx="0" presStyleCnt="1"/>
      <dgm:spPr/>
    </dgm:pt>
    <dgm:pt modelId="{4FC81C9A-034E-484B-A41D-C56BB3E7330B}" type="pres">
      <dgm:prSet presAssocID="{F1189296-C37C-4820-9029-DBF3B28F5BF6}" presName="linComp" presStyleCnt="0"/>
      <dgm:spPr/>
    </dgm:pt>
    <dgm:pt modelId="{CEBA15AF-9EF9-4B41-9F65-0E856A770E25}" type="pres">
      <dgm:prSet presAssocID="{B01C981A-3622-4C05-BB28-9E4486016B7F}" presName="compNode" presStyleCnt="0"/>
      <dgm:spPr/>
    </dgm:pt>
    <dgm:pt modelId="{C4E6DEB3-CCDA-49C8-B2B9-E98B980D4EEC}" type="pres">
      <dgm:prSet presAssocID="{B01C981A-3622-4C05-BB28-9E4486016B7F}" presName="node" presStyleLbl="node1" presStyleIdx="0" presStyleCnt="3">
        <dgm:presLayoutVars>
          <dgm:bulletEnabled val="1"/>
        </dgm:presLayoutVars>
      </dgm:prSet>
      <dgm:spPr/>
    </dgm:pt>
    <dgm:pt modelId="{A601B310-C6F0-4E36-BB4F-CDA6805ECF95}" type="pres">
      <dgm:prSet presAssocID="{B01C981A-3622-4C05-BB28-9E4486016B7F}" presName="invisiNode" presStyleLbl="node1" presStyleIdx="0" presStyleCnt="3"/>
      <dgm:spPr/>
    </dgm:pt>
    <dgm:pt modelId="{554B8F0F-9449-41EB-9050-F0AC4C2B95B0}" type="pres">
      <dgm:prSet presAssocID="{B01C981A-3622-4C05-BB28-9E4486016B7F}" presName="imagNode" presStyleLbl="fgImgPlace1" presStyleIdx="0" presStyleCnt="3"/>
      <dgm:spPr>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up of beer tasting flight"/>
        </a:ext>
      </dgm:extLst>
    </dgm:pt>
    <dgm:pt modelId="{290626BD-85D9-4B2F-91C0-7B094DE7376C}" type="pres">
      <dgm:prSet presAssocID="{A2BB345D-6D7B-4CEA-B42A-85166DFAC342}" presName="sibTrans" presStyleLbl="sibTrans2D1" presStyleIdx="0" presStyleCnt="0"/>
      <dgm:spPr/>
    </dgm:pt>
    <dgm:pt modelId="{D6570287-E0C6-49B3-A24D-A1989BD94E6F}" type="pres">
      <dgm:prSet presAssocID="{EB9B8216-AAD8-4804-B7E4-D365FA47FE3E}" presName="compNode" presStyleCnt="0"/>
      <dgm:spPr/>
    </dgm:pt>
    <dgm:pt modelId="{3119E47D-369C-40AA-B66D-9EF3650043A0}" type="pres">
      <dgm:prSet presAssocID="{EB9B8216-AAD8-4804-B7E4-D365FA47FE3E}" presName="node" presStyleLbl="node1" presStyleIdx="1" presStyleCnt="3">
        <dgm:presLayoutVars>
          <dgm:bulletEnabled val="1"/>
        </dgm:presLayoutVars>
      </dgm:prSet>
      <dgm:spPr/>
    </dgm:pt>
    <dgm:pt modelId="{47E64807-8C15-47C4-99CF-51CB633E3F92}" type="pres">
      <dgm:prSet presAssocID="{EB9B8216-AAD8-4804-B7E4-D365FA47FE3E}" presName="invisiNode" presStyleLbl="node1" presStyleIdx="1" presStyleCnt="3"/>
      <dgm:spPr/>
    </dgm:pt>
    <dgm:pt modelId="{C2022F08-3BB1-48BB-B0C4-73FD9E93171F}" type="pres">
      <dgm:prSet presAssocID="{EB9B8216-AAD8-4804-B7E4-D365FA47FE3E}" presName="imagNode" presStyleLbl="fgImgPlace1" presStyleIdx="1" presStyleCnt="3"/>
      <dgm:spPr>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extLst>
        <a:ext uri="{E40237B7-FDA0-4F09-8148-C483321AD2D9}">
          <dgm14:cNvPr xmlns:dgm14="http://schemas.microsoft.com/office/drawing/2010/diagram" id="0" name="" descr="Close up of key"/>
        </a:ext>
      </dgm:extLst>
    </dgm:pt>
    <dgm:pt modelId="{93724C5F-B52B-489A-A8BA-26ADAE99FDC2}" type="pres">
      <dgm:prSet presAssocID="{F0DD90CE-868B-4A28-8FFE-3F5190ABB9B4}" presName="sibTrans" presStyleLbl="sibTrans2D1" presStyleIdx="0" presStyleCnt="0"/>
      <dgm:spPr/>
    </dgm:pt>
    <dgm:pt modelId="{A885D588-5311-4A9F-B11A-1ABC5E18EF4D}" type="pres">
      <dgm:prSet presAssocID="{BEF4C9FF-9AEA-46D5-A2B3-578ABB705B6F}" presName="compNode" presStyleCnt="0"/>
      <dgm:spPr/>
    </dgm:pt>
    <dgm:pt modelId="{178FC562-2427-423A-A513-CC212FDAB4DC}" type="pres">
      <dgm:prSet presAssocID="{BEF4C9FF-9AEA-46D5-A2B3-578ABB705B6F}" presName="node" presStyleLbl="node1" presStyleIdx="2" presStyleCnt="3">
        <dgm:presLayoutVars>
          <dgm:bulletEnabled val="1"/>
        </dgm:presLayoutVars>
      </dgm:prSet>
      <dgm:spPr/>
    </dgm:pt>
    <dgm:pt modelId="{9974436B-6D04-4F36-A1B2-650A6C0A94C9}" type="pres">
      <dgm:prSet presAssocID="{BEF4C9FF-9AEA-46D5-A2B3-578ABB705B6F}" presName="invisiNode" presStyleLbl="node1" presStyleIdx="2" presStyleCnt="3"/>
      <dgm:spPr/>
    </dgm:pt>
    <dgm:pt modelId="{6B8B0F43-4537-40DB-8F84-BC90124F906C}" type="pres">
      <dgm:prSet presAssocID="{BEF4C9FF-9AEA-46D5-A2B3-578ABB705B6F}" presName="imagNode" presStyleLbl="fgImgPlace1" presStyleIdx="2" presStyleCnt="3"/>
      <dgm:spPr>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1073"/>
          </a:stretch>
        </a:blipFill>
      </dgm:spPr>
    </dgm:pt>
  </dgm:ptLst>
  <dgm:cxnLst>
    <dgm:cxn modelId="{1605C21D-6AFC-41AF-80A7-81CA242267B8}" type="presOf" srcId="{F0DD90CE-868B-4A28-8FFE-3F5190ABB9B4}" destId="{93724C5F-B52B-489A-A8BA-26ADAE99FDC2}" srcOrd="0" destOrd="0" presId="urn:microsoft.com/office/officeart/2005/8/layout/pList2"/>
    <dgm:cxn modelId="{47C12127-E8C8-44AF-8B3A-DDB5BE1AA9A3}" srcId="{F1189296-C37C-4820-9029-DBF3B28F5BF6}" destId="{BEF4C9FF-9AEA-46D5-A2B3-578ABB705B6F}" srcOrd="2" destOrd="0" parTransId="{E72BE534-232A-40A6-80B7-5D2E4378F627}" sibTransId="{D878A5BD-24CE-466B-8DA6-E653B11246A8}"/>
    <dgm:cxn modelId="{C6A2D830-AEA0-4BF2-8EDC-BBD67EC642FC}" type="presOf" srcId="{F1189296-C37C-4820-9029-DBF3B28F5BF6}" destId="{B0542030-BD14-490F-9268-77823BBAD547}" srcOrd="0" destOrd="0" presId="urn:microsoft.com/office/officeart/2005/8/layout/pList2"/>
    <dgm:cxn modelId="{6D302741-E36A-4AB8-BD12-1FA13617427E}" type="presOf" srcId="{EB9B8216-AAD8-4804-B7E4-D365FA47FE3E}" destId="{3119E47D-369C-40AA-B66D-9EF3650043A0}" srcOrd="0" destOrd="0" presId="urn:microsoft.com/office/officeart/2005/8/layout/pList2"/>
    <dgm:cxn modelId="{F31CA649-E43B-4A79-92E9-7CA5050EDD79}" srcId="{F1189296-C37C-4820-9029-DBF3B28F5BF6}" destId="{B01C981A-3622-4C05-BB28-9E4486016B7F}" srcOrd="0" destOrd="0" parTransId="{43706946-B43F-48C0-840B-32A6A7A796EE}" sibTransId="{A2BB345D-6D7B-4CEA-B42A-85166DFAC342}"/>
    <dgm:cxn modelId="{75BD9D4C-B4EA-41CA-B8C1-5C70814539B4}" type="presOf" srcId="{B01C981A-3622-4C05-BB28-9E4486016B7F}" destId="{C4E6DEB3-CCDA-49C8-B2B9-E98B980D4EEC}" srcOrd="0" destOrd="0" presId="urn:microsoft.com/office/officeart/2005/8/layout/pList2"/>
    <dgm:cxn modelId="{F02F1A99-A454-406A-A7BE-99311D891C43}" type="presOf" srcId="{BEF4C9FF-9AEA-46D5-A2B3-578ABB705B6F}" destId="{178FC562-2427-423A-A513-CC212FDAB4DC}" srcOrd="0" destOrd="0" presId="urn:microsoft.com/office/officeart/2005/8/layout/pList2"/>
    <dgm:cxn modelId="{196BD6AC-248E-4A1A-BE0E-E637AEF62952}" srcId="{F1189296-C37C-4820-9029-DBF3B28F5BF6}" destId="{EB9B8216-AAD8-4804-B7E4-D365FA47FE3E}" srcOrd="1" destOrd="0" parTransId="{FA072091-ADBC-414B-836B-9959CBE7C6A4}" sibTransId="{F0DD90CE-868B-4A28-8FFE-3F5190ABB9B4}"/>
    <dgm:cxn modelId="{80D092E9-9657-48D4-AB38-EFEB96804463}" type="presOf" srcId="{A2BB345D-6D7B-4CEA-B42A-85166DFAC342}" destId="{290626BD-85D9-4B2F-91C0-7B094DE7376C}" srcOrd="0" destOrd="0" presId="urn:microsoft.com/office/officeart/2005/8/layout/pList2"/>
    <dgm:cxn modelId="{2D7C1AE5-01F2-471E-93C9-EC96DE7A546B}" type="presParOf" srcId="{B0542030-BD14-490F-9268-77823BBAD547}" destId="{B447BD96-1E77-48DC-A09A-A829313DF794}" srcOrd="0" destOrd="0" presId="urn:microsoft.com/office/officeart/2005/8/layout/pList2"/>
    <dgm:cxn modelId="{9D713BF9-DA8C-4432-BA7F-7604EFEA6F8B}" type="presParOf" srcId="{B0542030-BD14-490F-9268-77823BBAD547}" destId="{4FC81C9A-034E-484B-A41D-C56BB3E7330B}" srcOrd="1" destOrd="0" presId="urn:microsoft.com/office/officeart/2005/8/layout/pList2"/>
    <dgm:cxn modelId="{785272B6-AB0F-498A-A635-18270A0FA108}" type="presParOf" srcId="{4FC81C9A-034E-484B-A41D-C56BB3E7330B}" destId="{CEBA15AF-9EF9-4B41-9F65-0E856A770E25}" srcOrd="0" destOrd="0" presId="urn:microsoft.com/office/officeart/2005/8/layout/pList2"/>
    <dgm:cxn modelId="{DD4466C3-0272-415F-8C53-8B776064D963}" type="presParOf" srcId="{CEBA15AF-9EF9-4B41-9F65-0E856A770E25}" destId="{C4E6DEB3-CCDA-49C8-B2B9-E98B980D4EEC}" srcOrd="0" destOrd="0" presId="urn:microsoft.com/office/officeart/2005/8/layout/pList2"/>
    <dgm:cxn modelId="{BBFAA378-955B-4F6F-A4E9-5C8BBED87DD4}" type="presParOf" srcId="{CEBA15AF-9EF9-4B41-9F65-0E856A770E25}" destId="{A601B310-C6F0-4E36-BB4F-CDA6805ECF95}" srcOrd="1" destOrd="0" presId="urn:microsoft.com/office/officeart/2005/8/layout/pList2"/>
    <dgm:cxn modelId="{F03AB655-832C-412D-A86C-BEC2C6BC96A3}" type="presParOf" srcId="{CEBA15AF-9EF9-4B41-9F65-0E856A770E25}" destId="{554B8F0F-9449-41EB-9050-F0AC4C2B95B0}" srcOrd="2" destOrd="0" presId="urn:microsoft.com/office/officeart/2005/8/layout/pList2"/>
    <dgm:cxn modelId="{118BE864-3A68-45A8-9E58-62C09624F1AB}" type="presParOf" srcId="{4FC81C9A-034E-484B-A41D-C56BB3E7330B}" destId="{290626BD-85D9-4B2F-91C0-7B094DE7376C}" srcOrd="1" destOrd="0" presId="urn:microsoft.com/office/officeart/2005/8/layout/pList2"/>
    <dgm:cxn modelId="{B45517F6-B576-40BF-841B-7784A85666F0}" type="presParOf" srcId="{4FC81C9A-034E-484B-A41D-C56BB3E7330B}" destId="{D6570287-E0C6-49B3-A24D-A1989BD94E6F}" srcOrd="2" destOrd="0" presId="urn:microsoft.com/office/officeart/2005/8/layout/pList2"/>
    <dgm:cxn modelId="{5ACCD562-FA7B-4D3B-96F4-A145AF52B046}" type="presParOf" srcId="{D6570287-E0C6-49B3-A24D-A1989BD94E6F}" destId="{3119E47D-369C-40AA-B66D-9EF3650043A0}" srcOrd="0" destOrd="0" presId="urn:microsoft.com/office/officeart/2005/8/layout/pList2"/>
    <dgm:cxn modelId="{0AE2DC0B-6C46-4243-A7E3-8D92B467D290}" type="presParOf" srcId="{D6570287-E0C6-49B3-A24D-A1989BD94E6F}" destId="{47E64807-8C15-47C4-99CF-51CB633E3F92}" srcOrd="1" destOrd="0" presId="urn:microsoft.com/office/officeart/2005/8/layout/pList2"/>
    <dgm:cxn modelId="{0B8147A4-3E8F-4C49-A879-4762342701ED}" type="presParOf" srcId="{D6570287-E0C6-49B3-A24D-A1989BD94E6F}" destId="{C2022F08-3BB1-48BB-B0C4-73FD9E93171F}" srcOrd="2" destOrd="0" presId="urn:microsoft.com/office/officeart/2005/8/layout/pList2"/>
    <dgm:cxn modelId="{D1A0FC36-576C-421B-B142-DE0A31E681A4}" type="presParOf" srcId="{4FC81C9A-034E-484B-A41D-C56BB3E7330B}" destId="{93724C5F-B52B-489A-A8BA-26ADAE99FDC2}" srcOrd="3" destOrd="0" presId="urn:microsoft.com/office/officeart/2005/8/layout/pList2"/>
    <dgm:cxn modelId="{95FA4028-6D01-433F-BF89-74D4B387F072}" type="presParOf" srcId="{4FC81C9A-034E-484B-A41D-C56BB3E7330B}" destId="{A885D588-5311-4A9F-B11A-1ABC5E18EF4D}" srcOrd="4" destOrd="0" presId="urn:microsoft.com/office/officeart/2005/8/layout/pList2"/>
    <dgm:cxn modelId="{2FBE4FF6-28AE-4B20-86F4-BA21E703A250}" type="presParOf" srcId="{A885D588-5311-4A9F-B11A-1ABC5E18EF4D}" destId="{178FC562-2427-423A-A513-CC212FDAB4DC}" srcOrd="0" destOrd="0" presId="urn:microsoft.com/office/officeart/2005/8/layout/pList2"/>
    <dgm:cxn modelId="{D967D7EE-FAC1-4ADE-BF23-B17A3FA8F6C1}" type="presParOf" srcId="{A885D588-5311-4A9F-B11A-1ABC5E18EF4D}" destId="{9974436B-6D04-4F36-A1B2-650A6C0A94C9}" srcOrd="1" destOrd="0" presId="urn:microsoft.com/office/officeart/2005/8/layout/pList2"/>
    <dgm:cxn modelId="{3CDD9657-7B5C-40EF-AEB2-19A1116BDC3A}" type="presParOf" srcId="{A885D588-5311-4A9F-B11A-1ABC5E18EF4D}" destId="{6B8B0F43-4537-40DB-8F84-BC90124F906C}" srcOrd="2" destOrd="0" presId="urn:microsoft.com/office/officeart/2005/8/layout/p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A10ECE-33AC-423F-B232-919A05143329}">
      <dsp:nvSpPr>
        <dsp:cNvPr id="0" name=""/>
        <dsp:cNvSpPr/>
      </dsp:nvSpPr>
      <dsp:spPr>
        <a:xfrm>
          <a:off x="-7841627" y="-1198082"/>
          <a:ext cx="9330364" cy="9330364"/>
        </a:xfrm>
        <a:prstGeom prst="blockArc">
          <a:avLst>
            <a:gd name="adj1" fmla="val 18900000"/>
            <a:gd name="adj2" fmla="val 2700000"/>
            <a:gd name="adj3" fmla="val 232"/>
          </a:avLst>
        </a:pr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CA2BAD-45DA-451C-BEB2-E997548B0B25}">
      <dsp:nvSpPr>
        <dsp:cNvPr id="0" name=""/>
        <dsp:cNvSpPr/>
      </dsp:nvSpPr>
      <dsp:spPr>
        <a:xfrm>
          <a:off x="649762" y="433248"/>
          <a:ext cx="16839988" cy="867052"/>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8223"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It’s okay to ask questions or not know the answer </a:t>
          </a:r>
          <a:endParaRPr lang="en-CA" sz="4500" kern="1200" dirty="0"/>
        </a:p>
      </dsp:txBody>
      <dsp:txXfrm>
        <a:off x="649762" y="433248"/>
        <a:ext cx="16839988" cy="867052"/>
      </dsp:txXfrm>
    </dsp:sp>
    <dsp:sp modelId="{0C432584-CBE7-417E-8F39-835DA0B278A9}">
      <dsp:nvSpPr>
        <dsp:cNvPr id="0" name=""/>
        <dsp:cNvSpPr/>
      </dsp:nvSpPr>
      <dsp:spPr>
        <a:xfrm>
          <a:off x="107854" y="324867"/>
          <a:ext cx="1083815" cy="1083815"/>
        </a:xfrm>
        <a:prstGeom prst="ellipse">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8466F9-07F3-42DE-A20B-71CB01EC7F66}">
      <dsp:nvSpPr>
        <dsp:cNvPr id="0" name=""/>
        <dsp:cNvSpPr/>
      </dsp:nvSpPr>
      <dsp:spPr>
        <a:xfrm>
          <a:off x="1271066" y="1733411"/>
          <a:ext cx="16218684" cy="867052"/>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8223"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Respect others when they are speaking</a:t>
          </a:r>
          <a:endParaRPr lang="en-CA" sz="4500" kern="1200" dirty="0"/>
        </a:p>
      </dsp:txBody>
      <dsp:txXfrm>
        <a:off x="1271066" y="1733411"/>
        <a:ext cx="16218684" cy="867052"/>
      </dsp:txXfrm>
    </dsp:sp>
    <dsp:sp modelId="{5944E29F-187A-414E-927F-10273962352A}">
      <dsp:nvSpPr>
        <dsp:cNvPr id="0" name=""/>
        <dsp:cNvSpPr/>
      </dsp:nvSpPr>
      <dsp:spPr>
        <a:xfrm>
          <a:off x="729158" y="1625029"/>
          <a:ext cx="1083815" cy="1083815"/>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E5C512-21A0-48EA-BE18-5DEF8886A18E}">
      <dsp:nvSpPr>
        <dsp:cNvPr id="0" name=""/>
        <dsp:cNvSpPr/>
      </dsp:nvSpPr>
      <dsp:spPr>
        <a:xfrm>
          <a:off x="1461756" y="3033573"/>
          <a:ext cx="16027993" cy="867052"/>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8223"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No put-downs</a:t>
          </a:r>
          <a:endParaRPr lang="en-CA" sz="4500" kern="1200" dirty="0"/>
        </a:p>
      </dsp:txBody>
      <dsp:txXfrm>
        <a:off x="1461756" y="3033573"/>
        <a:ext cx="16027993" cy="867052"/>
      </dsp:txXfrm>
    </dsp:sp>
    <dsp:sp modelId="{6AF95CBF-18DF-44BF-93A8-A0059E7BC1AD}">
      <dsp:nvSpPr>
        <dsp:cNvPr id="0" name=""/>
        <dsp:cNvSpPr/>
      </dsp:nvSpPr>
      <dsp:spPr>
        <a:xfrm>
          <a:off x="919849" y="2925192"/>
          <a:ext cx="1083815" cy="1083815"/>
        </a:xfrm>
        <a:prstGeom prst="ellipse">
          <a:avLst/>
        </a:prstGeom>
        <a:solidFill>
          <a:schemeClr val="lt1">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CFFBE-614A-49D3-93F9-C4327E999206}">
      <dsp:nvSpPr>
        <dsp:cNvPr id="0" name=""/>
        <dsp:cNvSpPr/>
      </dsp:nvSpPr>
      <dsp:spPr>
        <a:xfrm>
          <a:off x="1271066" y="4333736"/>
          <a:ext cx="16218684" cy="86705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8223"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Do not share what others speak about</a:t>
          </a:r>
          <a:endParaRPr lang="en-CA" sz="4500" kern="1200" dirty="0"/>
        </a:p>
      </dsp:txBody>
      <dsp:txXfrm>
        <a:off x="1271066" y="4333736"/>
        <a:ext cx="16218684" cy="867052"/>
      </dsp:txXfrm>
    </dsp:sp>
    <dsp:sp modelId="{60A9BF95-9B1E-4AB5-9A9A-6F09C483C16B}">
      <dsp:nvSpPr>
        <dsp:cNvPr id="0" name=""/>
        <dsp:cNvSpPr/>
      </dsp:nvSpPr>
      <dsp:spPr>
        <a:xfrm>
          <a:off x="729158" y="4225354"/>
          <a:ext cx="1083815" cy="1083815"/>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65B81BD-56FD-445F-BAE0-3F7B81A177C9}">
      <dsp:nvSpPr>
        <dsp:cNvPr id="0" name=""/>
        <dsp:cNvSpPr/>
      </dsp:nvSpPr>
      <dsp:spPr>
        <a:xfrm>
          <a:off x="649762" y="5633898"/>
          <a:ext cx="16839988" cy="867052"/>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8223" tIns="114300" rIns="114300" bIns="114300" numCol="1" spcCol="1270" anchor="ctr" anchorCtr="0">
          <a:noAutofit/>
        </a:bodyPr>
        <a:lstStyle/>
        <a:p>
          <a:pPr marL="0" lvl="0" indent="0" algn="l" defTabSz="2000250">
            <a:lnSpc>
              <a:spcPct val="90000"/>
            </a:lnSpc>
            <a:spcBef>
              <a:spcPct val="0"/>
            </a:spcBef>
            <a:spcAft>
              <a:spcPct val="35000"/>
            </a:spcAft>
            <a:buNone/>
          </a:pPr>
          <a:r>
            <a:rPr lang="en-US" sz="4500" kern="1200" dirty="0"/>
            <a:t>Take a break if you need one</a:t>
          </a:r>
          <a:endParaRPr lang="en-CA" sz="4500" kern="1200" dirty="0"/>
        </a:p>
      </dsp:txBody>
      <dsp:txXfrm>
        <a:off x="649762" y="5633898"/>
        <a:ext cx="16839988" cy="867052"/>
      </dsp:txXfrm>
    </dsp:sp>
    <dsp:sp modelId="{AAED551E-38C4-4477-8E15-57F1A37FCBBA}">
      <dsp:nvSpPr>
        <dsp:cNvPr id="0" name=""/>
        <dsp:cNvSpPr/>
      </dsp:nvSpPr>
      <dsp:spPr>
        <a:xfrm>
          <a:off x="107854" y="5525517"/>
          <a:ext cx="1083815" cy="1083815"/>
        </a:xfrm>
        <a:prstGeom prst="ellipse">
          <a:avLst/>
        </a:prstGeom>
        <a:solidFill>
          <a:schemeClr val="lt1">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3D9ADC-E69A-439E-9C33-C4203E4A9FC0}">
      <dsp:nvSpPr>
        <dsp:cNvPr id="0" name=""/>
        <dsp:cNvSpPr/>
      </dsp:nvSpPr>
      <dsp:spPr>
        <a:xfrm rot="10800000">
          <a:off x="3610368" y="1185"/>
          <a:ext cx="12866719" cy="14780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762" tIns="156210" rIns="291592"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effectLst>
                <a:outerShdw blurRad="38100" dist="38100" dir="2700000" algn="tl">
                  <a:srgbClr val="000000">
                    <a:alpha val="43137"/>
                  </a:srgbClr>
                </a:outerShdw>
              </a:effectLst>
            </a:rPr>
            <a:t>Negative beliefs </a:t>
          </a:r>
          <a:r>
            <a:rPr lang="en-US" sz="4100" kern="1200" dirty="0"/>
            <a:t>and stereotypes, judging someone</a:t>
          </a:r>
          <a:endParaRPr lang="en-CA" sz="4100" kern="1200" dirty="0"/>
        </a:p>
      </dsp:txBody>
      <dsp:txXfrm rot="10800000">
        <a:off x="3979871" y="1185"/>
        <a:ext cx="12497216" cy="1478011"/>
      </dsp:txXfrm>
    </dsp:sp>
    <dsp:sp modelId="{538ADFE1-5FAE-4F49-951B-2961E29C8808}">
      <dsp:nvSpPr>
        <dsp:cNvPr id="0" name=""/>
        <dsp:cNvSpPr/>
      </dsp:nvSpPr>
      <dsp:spPr>
        <a:xfrm>
          <a:off x="2871362" y="1185"/>
          <a:ext cx="1478011" cy="1478011"/>
        </a:xfrm>
        <a:prstGeom prst="ellipse">
          <a:avLst/>
        </a:prstGeom>
        <a:blipFill>
          <a:blip xmlns:r="http://schemas.openxmlformats.org/officeDocument/2006/relationships">
            <a:extLst>
              <a:ext uri="{96DAC541-7B7A-43D3-8B79-37D633B846F1}">
                <asvg:svgBlip xmlns:asvg="http://schemas.microsoft.com/office/drawing/2016/SVG/main" r:embed="rId1"/>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B0658-EC87-484C-9C05-FE143ABDEDE0}">
      <dsp:nvSpPr>
        <dsp:cNvPr id="0" name=""/>
        <dsp:cNvSpPr/>
      </dsp:nvSpPr>
      <dsp:spPr>
        <a:xfrm rot="10800000">
          <a:off x="3610368" y="1885917"/>
          <a:ext cx="12866719" cy="14780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762" tIns="156210" rIns="291592" bIns="156210" numCol="1" spcCol="1270" anchor="ctr" anchorCtr="0">
          <a:noAutofit/>
        </a:bodyPr>
        <a:lstStyle/>
        <a:p>
          <a:pPr marL="0" lvl="0" indent="0" algn="ctr" defTabSz="1822450">
            <a:lnSpc>
              <a:spcPct val="90000"/>
            </a:lnSpc>
            <a:spcBef>
              <a:spcPct val="0"/>
            </a:spcBef>
            <a:spcAft>
              <a:spcPct val="35000"/>
            </a:spcAft>
            <a:buNone/>
          </a:pPr>
          <a:r>
            <a:rPr lang="en-US" sz="4100" b="1" kern="1200" dirty="0">
              <a:effectLst>
                <a:outerShdw blurRad="38100" dist="38100" dir="2700000" algn="tl">
                  <a:srgbClr val="000000">
                    <a:alpha val="43137"/>
                  </a:srgbClr>
                </a:outerShdw>
              </a:effectLst>
            </a:rPr>
            <a:t>Offensive language</a:t>
          </a:r>
          <a:r>
            <a:rPr lang="en-US" sz="4100" kern="1200" dirty="0"/>
            <a:t>, name-calling, labels (e.g. “addict” or “druggie”)</a:t>
          </a:r>
          <a:endParaRPr lang="en-CA" sz="4100" kern="1200" dirty="0"/>
        </a:p>
      </dsp:txBody>
      <dsp:txXfrm rot="10800000">
        <a:off x="3979871" y="1885917"/>
        <a:ext cx="12497216" cy="1478011"/>
      </dsp:txXfrm>
    </dsp:sp>
    <dsp:sp modelId="{C919645E-A8A9-4726-ACE7-FF268DA5E96A}">
      <dsp:nvSpPr>
        <dsp:cNvPr id="0" name=""/>
        <dsp:cNvSpPr/>
      </dsp:nvSpPr>
      <dsp:spPr>
        <a:xfrm>
          <a:off x="2871362" y="1885917"/>
          <a:ext cx="1478011" cy="1478011"/>
        </a:xfrm>
        <a:prstGeom prst="ellipse">
          <a:avLst/>
        </a:prstGeom>
        <a:blipFill>
          <a:blip xmlns:r="http://schemas.openxmlformats.org/officeDocument/2006/relationships">
            <a:extLst>
              <a:ext uri="{96DAC541-7B7A-43D3-8B79-37D633B846F1}">
                <asvg:svgBlip xmlns:asvg="http://schemas.microsoft.com/office/drawing/2016/SVG/main" r:embed="rId2"/>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96EF4D-1F58-458F-936D-D2D1AD9DEF69}">
      <dsp:nvSpPr>
        <dsp:cNvPr id="0" name=""/>
        <dsp:cNvSpPr/>
      </dsp:nvSpPr>
      <dsp:spPr>
        <a:xfrm rot="10800000">
          <a:off x="3610368" y="3770648"/>
          <a:ext cx="12866719" cy="14780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762" tIns="156210" rIns="291592"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Makes people feel </a:t>
          </a:r>
          <a:r>
            <a:rPr lang="en-US" sz="4100" b="1" kern="1200" dirty="0">
              <a:effectLst>
                <a:outerShdw blurRad="38100" dist="38100" dir="2700000" algn="tl">
                  <a:srgbClr val="000000">
                    <a:alpha val="43137"/>
                  </a:srgbClr>
                </a:outerShdw>
              </a:effectLst>
            </a:rPr>
            <a:t>ashamed</a:t>
          </a:r>
          <a:r>
            <a:rPr lang="en-US" sz="4100" kern="1200" dirty="0"/>
            <a:t>, less likely to ask for help</a:t>
          </a:r>
          <a:endParaRPr lang="en-CA" sz="4100" kern="1200" dirty="0"/>
        </a:p>
      </dsp:txBody>
      <dsp:txXfrm rot="10800000">
        <a:off x="3979871" y="3770648"/>
        <a:ext cx="12497216" cy="1478011"/>
      </dsp:txXfrm>
    </dsp:sp>
    <dsp:sp modelId="{A270F612-ED41-4434-A373-A31F88DBF1E4}">
      <dsp:nvSpPr>
        <dsp:cNvPr id="0" name=""/>
        <dsp:cNvSpPr/>
      </dsp:nvSpPr>
      <dsp:spPr>
        <a:xfrm>
          <a:off x="2871362" y="3770648"/>
          <a:ext cx="1478011" cy="1478011"/>
        </a:xfrm>
        <a:prstGeom prst="ellipse">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B217115-A484-4F96-A16F-D433D1C59782}">
      <dsp:nvSpPr>
        <dsp:cNvPr id="0" name=""/>
        <dsp:cNvSpPr/>
      </dsp:nvSpPr>
      <dsp:spPr>
        <a:xfrm rot="10800000">
          <a:off x="3610368" y="5655380"/>
          <a:ext cx="12866719" cy="147801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51762" tIns="156210" rIns="291592" bIns="156210" numCol="1" spcCol="1270" anchor="ctr" anchorCtr="0">
          <a:noAutofit/>
        </a:bodyPr>
        <a:lstStyle/>
        <a:p>
          <a:pPr marL="0" lvl="0" indent="0" algn="ctr" defTabSz="1822450">
            <a:lnSpc>
              <a:spcPct val="90000"/>
            </a:lnSpc>
            <a:spcBef>
              <a:spcPct val="0"/>
            </a:spcBef>
            <a:spcAft>
              <a:spcPct val="35000"/>
            </a:spcAft>
            <a:buNone/>
          </a:pPr>
          <a:r>
            <a:rPr lang="en-US" sz="4100" kern="1200" dirty="0"/>
            <a:t>Leads to </a:t>
          </a:r>
          <a:r>
            <a:rPr lang="en-US" sz="4100" b="0" kern="1200" dirty="0">
              <a:effectLst/>
            </a:rPr>
            <a:t>discrimination, prejudice, social isolation</a:t>
          </a:r>
          <a:endParaRPr lang="en-CA" sz="4100" b="0" kern="1200" dirty="0">
            <a:effectLst/>
          </a:endParaRPr>
        </a:p>
      </dsp:txBody>
      <dsp:txXfrm rot="10800000">
        <a:off x="3979871" y="5655380"/>
        <a:ext cx="12497216" cy="1478011"/>
      </dsp:txXfrm>
    </dsp:sp>
    <dsp:sp modelId="{83864FB9-0464-4447-806C-174027D1BD65}">
      <dsp:nvSpPr>
        <dsp:cNvPr id="0" name=""/>
        <dsp:cNvSpPr/>
      </dsp:nvSpPr>
      <dsp:spPr>
        <a:xfrm>
          <a:off x="2871362" y="5655380"/>
          <a:ext cx="1478011" cy="1478011"/>
        </a:xfrm>
        <a:prstGeom prst="ellipse">
          <a:avLst/>
        </a:prstGeom>
        <a:blipFill>
          <a:blip xmlns:r="http://schemas.openxmlformats.org/officeDocument/2006/relationships">
            <a:extLst>
              <a:ext uri="{96DAC541-7B7A-43D3-8B79-37D633B846F1}">
                <asvg:svgBlip xmlns:asvg="http://schemas.microsoft.com/office/drawing/2016/SVG/main" r:embed="rId4"/>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CECA6-D97F-43B3-B059-2FC793F80662}">
      <dsp:nvSpPr>
        <dsp:cNvPr id="0" name=""/>
        <dsp:cNvSpPr/>
      </dsp:nvSpPr>
      <dsp:spPr>
        <a:xfrm>
          <a:off x="0" y="1033298"/>
          <a:ext cx="4906698" cy="29440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“No thanks, my mom would kill me if she found out.”</a:t>
          </a:r>
          <a:endParaRPr lang="en-CA" sz="4000" kern="1200" dirty="0"/>
        </a:p>
      </dsp:txBody>
      <dsp:txXfrm>
        <a:off x="143715" y="1177013"/>
        <a:ext cx="4619268" cy="2656588"/>
      </dsp:txXfrm>
    </dsp:sp>
    <dsp:sp modelId="{6ECD837D-AB0F-47F8-B5C8-050219C4B208}">
      <dsp:nvSpPr>
        <dsp:cNvPr id="0" name=""/>
        <dsp:cNvSpPr/>
      </dsp:nvSpPr>
      <dsp:spPr>
        <a:xfrm>
          <a:off x="5397367" y="1033298"/>
          <a:ext cx="4906698" cy="2944018"/>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“I don’t want to take medication that isn’t mine, it might make me sick”</a:t>
          </a:r>
          <a:endParaRPr lang="en-CA" sz="4000" kern="1200" dirty="0"/>
        </a:p>
      </dsp:txBody>
      <dsp:txXfrm>
        <a:off x="5541082" y="1177013"/>
        <a:ext cx="4619268" cy="2656588"/>
      </dsp:txXfrm>
    </dsp:sp>
    <dsp:sp modelId="{3135E914-EACF-47AA-8AB2-D64119A0A183}">
      <dsp:nvSpPr>
        <dsp:cNvPr id="0" name=""/>
        <dsp:cNvSpPr/>
      </dsp:nvSpPr>
      <dsp:spPr>
        <a:xfrm>
          <a:off x="10794735" y="1033298"/>
          <a:ext cx="4906698" cy="294401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en-US" sz="4000" kern="1200" dirty="0"/>
            <a:t>If they don’t respect your decision, you can walk away!</a:t>
          </a:r>
          <a:endParaRPr lang="en-CA" sz="4000" kern="1200" dirty="0"/>
        </a:p>
      </dsp:txBody>
      <dsp:txXfrm>
        <a:off x="10938450" y="1177013"/>
        <a:ext cx="4619268" cy="265658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8CECA6-D97F-43B3-B059-2FC793F80662}">
      <dsp:nvSpPr>
        <dsp:cNvPr id="0" name=""/>
        <dsp:cNvSpPr/>
      </dsp:nvSpPr>
      <dsp:spPr>
        <a:xfrm>
          <a:off x="0" y="1033298"/>
          <a:ext cx="4906698" cy="29440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“No thanks, I don’t want to do that”</a:t>
          </a:r>
          <a:endParaRPr lang="en-CA" sz="3400" kern="1200" dirty="0"/>
        </a:p>
      </dsp:txBody>
      <dsp:txXfrm>
        <a:off x="143715" y="1177013"/>
        <a:ext cx="4619268" cy="2656588"/>
      </dsp:txXfrm>
    </dsp:sp>
    <dsp:sp modelId="{6ECD837D-AB0F-47F8-B5C8-050219C4B208}">
      <dsp:nvSpPr>
        <dsp:cNvPr id="0" name=""/>
        <dsp:cNvSpPr/>
      </dsp:nvSpPr>
      <dsp:spPr>
        <a:xfrm>
          <a:off x="5397367" y="1033298"/>
          <a:ext cx="4906698" cy="2944018"/>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“That doesn’t sound safe, medication can still hurt you if you don’t use it right”</a:t>
          </a:r>
          <a:endParaRPr lang="en-CA" sz="3400" kern="1200" dirty="0"/>
        </a:p>
      </dsp:txBody>
      <dsp:txXfrm>
        <a:off x="5541082" y="1177013"/>
        <a:ext cx="4619268" cy="2656588"/>
      </dsp:txXfrm>
    </dsp:sp>
    <dsp:sp modelId="{3135E914-EACF-47AA-8AB2-D64119A0A183}">
      <dsp:nvSpPr>
        <dsp:cNvPr id="0" name=""/>
        <dsp:cNvSpPr/>
      </dsp:nvSpPr>
      <dsp:spPr>
        <a:xfrm>
          <a:off x="10794735" y="1033298"/>
          <a:ext cx="4906698" cy="294401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r>
            <a:rPr lang="en-US" sz="3400" kern="1200" dirty="0"/>
            <a:t>“I don’t feel comfortable doing social media challenges like that, let’s do something else instead”</a:t>
          </a:r>
          <a:endParaRPr lang="en-CA" sz="3400" kern="1200" dirty="0"/>
        </a:p>
      </dsp:txBody>
      <dsp:txXfrm>
        <a:off x="10938450" y="1177013"/>
        <a:ext cx="4619268" cy="265658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03738-408F-49B7-91AE-87A0A3B80095}">
      <dsp:nvSpPr>
        <dsp:cNvPr id="0" name=""/>
        <dsp:cNvSpPr/>
      </dsp:nvSpPr>
      <dsp:spPr>
        <a:xfrm rot="10800000">
          <a:off x="3755193" y="1251"/>
          <a:ext cx="13362352" cy="1557953"/>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7014" tIns="163830" rIns="305816"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Eat a balanced diet, get at least 8-10 hours of sleep, get regular physical activity</a:t>
          </a:r>
          <a:endParaRPr lang="en-CA" sz="4300" kern="1200" dirty="0"/>
        </a:p>
      </dsp:txBody>
      <dsp:txXfrm rot="10800000">
        <a:off x="4144681" y="1251"/>
        <a:ext cx="12972864" cy="1557953"/>
      </dsp:txXfrm>
    </dsp:sp>
    <dsp:sp modelId="{17C6319A-19F7-446A-98A2-062A9D155F46}">
      <dsp:nvSpPr>
        <dsp:cNvPr id="0" name=""/>
        <dsp:cNvSpPr/>
      </dsp:nvSpPr>
      <dsp:spPr>
        <a:xfrm>
          <a:off x="2976216" y="1251"/>
          <a:ext cx="1557953" cy="1557953"/>
        </a:xfrm>
        <a:prstGeom prst="ellipse">
          <a:avLst/>
        </a:prstGeom>
        <a:blipFill dpi="0" rotWithShape="1">
          <a:blip xmlns:r="http://schemas.openxmlformats.org/officeDocument/2006/relationships" r:embed="rId1" cstate="screen">
            <a:extLst>
              <a:ext uri="{28A0092B-C50C-407E-A947-70E740481C1C}">
                <a14:useLocalDpi xmlns:a14="http://schemas.microsoft.com/office/drawing/2010/main"/>
              </a:ext>
            </a:extLst>
          </a:blip>
          <a:srcRect/>
          <a:stretch>
            <a:fillRect t="213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F819AAF-5D15-4F17-A66E-C5236754AF7B}">
      <dsp:nvSpPr>
        <dsp:cNvPr id="0" name=""/>
        <dsp:cNvSpPr/>
      </dsp:nvSpPr>
      <dsp:spPr>
        <a:xfrm rot="10800000">
          <a:off x="3755193" y="1995699"/>
          <a:ext cx="13362352" cy="1557953"/>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7014" tIns="163830" rIns="305816"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Listen to music, do an activity or hobby</a:t>
          </a:r>
          <a:endParaRPr lang="en-CA" sz="4300" kern="1200" dirty="0"/>
        </a:p>
      </dsp:txBody>
      <dsp:txXfrm rot="10800000">
        <a:off x="4144681" y="1995699"/>
        <a:ext cx="12972864" cy="1557953"/>
      </dsp:txXfrm>
    </dsp:sp>
    <dsp:sp modelId="{D86FCD33-03F6-4B9C-8254-04F4978FAF14}">
      <dsp:nvSpPr>
        <dsp:cNvPr id="0" name=""/>
        <dsp:cNvSpPr/>
      </dsp:nvSpPr>
      <dsp:spPr>
        <a:xfrm>
          <a:off x="2976216" y="1995699"/>
          <a:ext cx="1557953" cy="1557953"/>
        </a:xfrm>
        <a:prstGeom prst="ellipse">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t="127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9B9FC16-4376-4E08-B222-51F4CBF6D4F1}">
      <dsp:nvSpPr>
        <dsp:cNvPr id="0" name=""/>
        <dsp:cNvSpPr/>
      </dsp:nvSpPr>
      <dsp:spPr>
        <a:xfrm rot="10800000">
          <a:off x="3755193" y="3990147"/>
          <a:ext cx="13362352" cy="1557953"/>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7014" tIns="163830" rIns="305816"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Talk to a friend or trusted adult, hang out with people who support and care about you</a:t>
          </a:r>
          <a:endParaRPr lang="en-CA" sz="4300" kern="1200" dirty="0"/>
        </a:p>
      </dsp:txBody>
      <dsp:txXfrm rot="10800000">
        <a:off x="4144681" y="3990147"/>
        <a:ext cx="12972864" cy="1557953"/>
      </dsp:txXfrm>
    </dsp:sp>
    <dsp:sp modelId="{5383372F-604A-4D6F-A25B-D0CB43015B8E}">
      <dsp:nvSpPr>
        <dsp:cNvPr id="0" name=""/>
        <dsp:cNvSpPr/>
      </dsp:nvSpPr>
      <dsp:spPr>
        <a:xfrm>
          <a:off x="2976216" y="3990147"/>
          <a:ext cx="1557953" cy="1557953"/>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509EFC-F2F4-4814-862F-BCA4A469E19B}">
      <dsp:nvSpPr>
        <dsp:cNvPr id="0" name=""/>
        <dsp:cNvSpPr/>
      </dsp:nvSpPr>
      <dsp:spPr>
        <a:xfrm rot="10800000">
          <a:off x="3755193" y="5984594"/>
          <a:ext cx="13362352" cy="1557953"/>
        </a:xfrm>
        <a:prstGeom prst="homePlate">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7014" tIns="163830" rIns="305816"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Practice mindfulness, deep breathing, journalling</a:t>
          </a:r>
          <a:endParaRPr lang="en-CA" sz="4300" kern="1200" dirty="0"/>
        </a:p>
      </dsp:txBody>
      <dsp:txXfrm rot="10800000">
        <a:off x="4144681" y="5984594"/>
        <a:ext cx="12972864" cy="1557953"/>
      </dsp:txXfrm>
    </dsp:sp>
    <dsp:sp modelId="{BAB792AB-126F-49EB-9EC5-19FE33EC98D2}">
      <dsp:nvSpPr>
        <dsp:cNvPr id="0" name=""/>
        <dsp:cNvSpPr/>
      </dsp:nvSpPr>
      <dsp:spPr>
        <a:xfrm>
          <a:off x="2976216" y="5984594"/>
          <a:ext cx="1557953" cy="1557953"/>
        </a:xfrm>
        <a:prstGeom prst="ellipse">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2EC87E-3ACD-4640-872F-602817AEC535}">
      <dsp:nvSpPr>
        <dsp:cNvPr id="0" name=""/>
        <dsp:cNvSpPr/>
      </dsp:nvSpPr>
      <dsp:spPr>
        <a:xfrm>
          <a:off x="826206" y="189"/>
          <a:ext cx="3796380" cy="3037104"/>
        </a:xfrm>
        <a:prstGeom prst="rect">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C9E1B3-F444-4981-B0B3-936A803F28C3}">
      <dsp:nvSpPr>
        <dsp:cNvPr id="0" name=""/>
        <dsp:cNvSpPr/>
      </dsp:nvSpPr>
      <dsp:spPr>
        <a:xfrm>
          <a:off x="1167880" y="2733583"/>
          <a:ext cx="3378778" cy="1062986"/>
        </a:xfrm>
        <a:prstGeom prst="wedgeRectCallout">
          <a:avLst>
            <a:gd name="adj1" fmla="val 20250"/>
            <a:gd name="adj2" fmla="val -607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Trusted adult</a:t>
          </a:r>
          <a:endParaRPr lang="en-CA" sz="2300" kern="1200" dirty="0"/>
        </a:p>
      </dsp:txBody>
      <dsp:txXfrm>
        <a:off x="1167880" y="2733583"/>
        <a:ext cx="3378778" cy="1062986"/>
      </dsp:txXfrm>
    </dsp:sp>
    <dsp:sp modelId="{A9D03258-D191-4F4E-A0A5-2462711B4393}">
      <dsp:nvSpPr>
        <dsp:cNvPr id="0" name=""/>
        <dsp:cNvSpPr/>
      </dsp:nvSpPr>
      <dsp:spPr>
        <a:xfrm>
          <a:off x="5002225" y="189"/>
          <a:ext cx="3796380" cy="3037104"/>
        </a:xfrm>
        <a:prstGeom prst="rect">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1B4C535-2D1C-4AEF-A230-2ECB6FE5B3D1}">
      <dsp:nvSpPr>
        <dsp:cNvPr id="0" name=""/>
        <dsp:cNvSpPr/>
      </dsp:nvSpPr>
      <dsp:spPr>
        <a:xfrm>
          <a:off x="5343899" y="2733583"/>
          <a:ext cx="3378778" cy="1062986"/>
        </a:xfrm>
        <a:prstGeom prst="wedgeRectCallout">
          <a:avLst>
            <a:gd name="adj1" fmla="val 20250"/>
            <a:gd name="adj2" fmla="val -607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Healthcare professional</a:t>
          </a:r>
          <a:endParaRPr lang="en-CA" sz="2300" kern="1200" dirty="0"/>
        </a:p>
      </dsp:txBody>
      <dsp:txXfrm>
        <a:off x="5343899" y="2733583"/>
        <a:ext cx="3378778" cy="1062986"/>
      </dsp:txXfrm>
    </dsp:sp>
    <dsp:sp modelId="{7E6253F3-9B88-49F6-B840-2F75C9CDD0B9}">
      <dsp:nvSpPr>
        <dsp:cNvPr id="0" name=""/>
        <dsp:cNvSpPr/>
      </dsp:nvSpPr>
      <dsp:spPr>
        <a:xfrm>
          <a:off x="9178244" y="189"/>
          <a:ext cx="3796380" cy="3037104"/>
        </a:xfrm>
        <a:prstGeom prst="rect">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923E57-84B6-487E-9BBA-7640E7ED8C3F}">
      <dsp:nvSpPr>
        <dsp:cNvPr id="0" name=""/>
        <dsp:cNvSpPr/>
      </dsp:nvSpPr>
      <dsp:spPr>
        <a:xfrm>
          <a:off x="9519918" y="2733583"/>
          <a:ext cx="3378778" cy="1062986"/>
        </a:xfrm>
        <a:prstGeom prst="wedgeRectCallout">
          <a:avLst>
            <a:gd name="adj1" fmla="val 20250"/>
            <a:gd name="adj2" fmla="val -607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Youth Wellness Hub</a:t>
          </a:r>
          <a:endParaRPr lang="en-CA" sz="2300" kern="1200" dirty="0"/>
        </a:p>
      </dsp:txBody>
      <dsp:txXfrm>
        <a:off x="9519918" y="2733583"/>
        <a:ext cx="3378778" cy="1062986"/>
      </dsp:txXfrm>
    </dsp:sp>
    <dsp:sp modelId="{F56F9D4E-446D-448F-96E6-E1E59E04657E}">
      <dsp:nvSpPr>
        <dsp:cNvPr id="0" name=""/>
        <dsp:cNvSpPr/>
      </dsp:nvSpPr>
      <dsp:spPr>
        <a:xfrm>
          <a:off x="13354262" y="189"/>
          <a:ext cx="3796380" cy="3037104"/>
        </a:xfrm>
        <a:prstGeom prst="rect">
          <a:avLst/>
        </a:prstGeom>
        <a:blipFill dpi="0" rotWithShape="1">
          <a:blip xmlns:r="http://schemas.openxmlformats.org/officeDocument/2006/relationships" r:embed="rId4" cstate="screen">
            <a:extLst>
              <a:ext uri="{28A0092B-C50C-407E-A947-70E740481C1C}">
                <a14:useLocalDpi xmlns:a14="http://schemas.microsoft.com/office/drawing/2010/main"/>
              </a:ext>
            </a:extLst>
          </a:blip>
          <a:srcRect/>
          <a:stretch>
            <a:fillRect t="16803" b="1680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03F823-3055-4441-83BF-3D8C9EEE9E02}">
      <dsp:nvSpPr>
        <dsp:cNvPr id="0" name=""/>
        <dsp:cNvSpPr/>
      </dsp:nvSpPr>
      <dsp:spPr>
        <a:xfrm>
          <a:off x="13695937" y="2733583"/>
          <a:ext cx="3378778" cy="1062986"/>
        </a:xfrm>
        <a:prstGeom prst="wedgeRectCallout">
          <a:avLst>
            <a:gd name="adj1" fmla="val 20250"/>
            <a:gd name="adj2" fmla="val -607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Windsor Essex Community Health Centre</a:t>
          </a:r>
          <a:endParaRPr lang="en-CA" sz="2300" kern="1200" dirty="0"/>
        </a:p>
      </dsp:txBody>
      <dsp:txXfrm>
        <a:off x="13695937" y="2733583"/>
        <a:ext cx="3378778" cy="1062986"/>
      </dsp:txXfrm>
    </dsp:sp>
    <dsp:sp modelId="{5500FEB4-B026-4A2C-A658-70AC0DA12261}">
      <dsp:nvSpPr>
        <dsp:cNvPr id="0" name=""/>
        <dsp:cNvSpPr/>
      </dsp:nvSpPr>
      <dsp:spPr>
        <a:xfrm>
          <a:off x="5002225" y="4176208"/>
          <a:ext cx="3796380" cy="3037104"/>
        </a:xfrm>
        <a:prstGeom prst="rect">
          <a:avLst/>
        </a:prstGeom>
        <a:blipFill dpi="0" rotWithShape="1">
          <a:blip xmlns:r="http://schemas.openxmlformats.org/officeDocument/2006/relationships" r:embed="rId5" cstate="screen">
            <a:extLst>
              <a:ext uri="{28A0092B-C50C-407E-A947-70E740481C1C}">
                <a14:useLocalDpi xmlns:a14="http://schemas.microsoft.com/office/drawing/2010/main"/>
              </a:ext>
            </a:extLst>
          </a:blip>
          <a:srcRect/>
          <a:stretch>
            <a:fillRect t="27074" b="27074"/>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1FD16D-821B-4E79-BC78-B1DC0615F2A1}">
      <dsp:nvSpPr>
        <dsp:cNvPr id="0" name=""/>
        <dsp:cNvSpPr/>
      </dsp:nvSpPr>
      <dsp:spPr>
        <a:xfrm>
          <a:off x="5343899" y="6909602"/>
          <a:ext cx="3378778" cy="1062986"/>
        </a:xfrm>
        <a:prstGeom prst="wedgeRectCallout">
          <a:avLst>
            <a:gd name="adj1" fmla="val 20250"/>
            <a:gd name="adj2" fmla="val -607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Kids Help Phone</a:t>
          </a:r>
          <a:endParaRPr lang="en-CA" sz="2300" kern="1200" dirty="0"/>
        </a:p>
      </dsp:txBody>
      <dsp:txXfrm>
        <a:off x="5343899" y="6909602"/>
        <a:ext cx="3378778" cy="1062986"/>
      </dsp:txXfrm>
    </dsp:sp>
    <dsp:sp modelId="{5F140C22-F8EE-46AD-8EA2-4B569C9DDCE4}">
      <dsp:nvSpPr>
        <dsp:cNvPr id="0" name=""/>
        <dsp:cNvSpPr/>
      </dsp:nvSpPr>
      <dsp:spPr>
        <a:xfrm>
          <a:off x="9178244" y="4176208"/>
          <a:ext cx="3796380" cy="3037104"/>
        </a:xfrm>
        <a:prstGeom prst="rect">
          <a:avLst/>
        </a:prstGeom>
        <a:blipFill dpi="0" rotWithShape="1">
          <a:blip xmlns:r="http://schemas.openxmlformats.org/officeDocument/2006/relationships" r:embed="rId6" cstate="screen">
            <a:extLst>
              <a:ext uri="{28A0092B-C50C-407E-A947-70E740481C1C}">
                <a14:useLocalDpi xmlns:a14="http://schemas.microsoft.com/office/drawing/2010/main"/>
              </a:ext>
            </a:extLst>
          </a:blip>
          <a:srcRect/>
          <a:stretch>
            <a:fillRect t="25329" b="25329"/>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4D5B76-BDC8-4C79-BB4D-C6C3F3F09272}">
      <dsp:nvSpPr>
        <dsp:cNvPr id="0" name=""/>
        <dsp:cNvSpPr/>
      </dsp:nvSpPr>
      <dsp:spPr>
        <a:xfrm>
          <a:off x="9519918" y="6909602"/>
          <a:ext cx="3378778" cy="1062986"/>
        </a:xfrm>
        <a:prstGeom prst="wedgeRectCallout">
          <a:avLst>
            <a:gd name="adj1" fmla="val 20250"/>
            <a:gd name="adj2" fmla="val -607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One Stop Talk</a:t>
          </a:r>
          <a:endParaRPr lang="en-CA" sz="2300" kern="1200" dirty="0"/>
        </a:p>
      </dsp:txBody>
      <dsp:txXfrm>
        <a:off x="9519918" y="6909602"/>
        <a:ext cx="3378778" cy="10629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0D3589-A3DA-4B59-A3F0-FB09D1761205}">
      <dsp:nvSpPr>
        <dsp:cNvPr id="0" name=""/>
        <dsp:cNvSpPr/>
      </dsp:nvSpPr>
      <dsp:spPr>
        <a:xfrm>
          <a:off x="0" y="30578"/>
          <a:ext cx="18357850" cy="1031354"/>
        </a:xfrm>
        <a:prstGeom prst="roundRect">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Sometimes, substances can be </a:t>
          </a:r>
          <a:r>
            <a:rPr lang="en-US" sz="4300" b="1" kern="1200" dirty="0"/>
            <a:t>helpful</a:t>
          </a:r>
          <a:endParaRPr lang="en-CA" sz="4300" b="1" kern="1200" dirty="0"/>
        </a:p>
      </dsp:txBody>
      <dsp:txXfrm>
        <a:off x="50347" y="80925"/>
        <a:ext cx="18257156" cy="930660"/>
      </dsp:txXfrm>
    </dsp:sp>
    <dsp:sp modelId="{20EEBE89-31A1-46E8-A029-E4597ECE6A78}">
      <dsp:nvSpPr>
        <dsp:cNvPr id="0" name=""/>
        <dsp:cNvSpPr/>
      </dsp:nvSpPr>
      <dsp:spPr>
        <a:xfrm>
          <a:off x="0" y="1061933"/>
          <a:ext cx="18357850" cy="11793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2862"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dirty="0"/>
            <a:t>Taking medication as prescribed by your doctor</a:t>
          </a:r>
          <a:endParaRPr lang="en-CA" sz="3400" kern="1200" dirty="0"/>
        </a:p>
        <a:p>
          <a:pPr marL="285750" lvl="1" indent="-285750" algn="l" defTabSz="1511300">
            <a:lnSpc>
              <a:spcPct val="90000"/>
            </a:lnSpc>
            <a:spcBef>
              <a:spcPct val="0"/>
            </a:spcBef>
            <a:spcAft>
              <a:spcPct val="20000"/>
            </a:spcAft>
            <a:buChar char="•"/>
          </a:pPr>
          <a:r>
            <a:rPr lang="en-US" sz="3400" kern="1200" dirty="0"/>
            <a:t>Following the directions on the medication bottle</a:t>
          </a:r>
          <a:endParaRPr lang="en-CA" sz="3400" kern="1200" dirty="0"/>
        </a:p>
      </dsp:txBody>
      <dsp:txXfrm>
        <a:off x="0" y="1061933"/>
        <a:ext cx="18357850" cy="1179382"/>
      </dsp:txXfrm>
    </dsp:sp>
    <dsp:sp modelId="{44AB8A48-05C8-44EA-9EC0-85105F7B4D60}">
      <dsp:nvSpPr>
        <dsp:cNvPr id="0" name=""/>
        <dsp:cNvSpPr/>
      </dsp:nvSpPr>
      <dsp:spPr>
        <a:xfrm>
          <a:off x="0" y="2241315"/>
          <a:ext cx="18357850" cy="1031354"/>
        </a:xfrm>
        <a:prstGeom prst="roundRect">
          <a:avLst/>
        </a:prstGeom>
        <a:solidFill>
          <a:srgbClr val="C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Other times, substances can be </a:t>
          </a:r>
          <a:r>
            <a:rPr lang="en-US" sz="4300" b="1" kern="1200" dirty="0"/>
            <a:t>harmful</a:t>
          </a:r>
          <a:endParaRPr lang="en-CA" sz="4300" b="1" kern="1200" dirty="0"/>
        </a:p>
      </dsp:txBody>
      <dsp:txXfrm>
        <a:off x="50347" y="2291662"/>
        <a:ext cx="18257156" cy="930660"/>
      </dsp:txXfrm>
    </dsp:sp>
    <dsp:sp modelId="{994A18EA-6B7E-4954-A672-7BA06FC32F6E}">
      <dsp:nvSpPr>
        <dsp:cNvPr id="0" name=""/>
        <dsp:cNvSpPr/>
      </dsp:nvSpPr>
      <dsp:spPr>
        <a:xfrm>
          <a:off x="0" y="3272670"/>
          <a:ext cx="18357850" cy="2358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2862"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dirty="0"/>
            <a:t>Drinking and driving</a:t>
          </a:r>
          <a:endParaRPr lang="en-CA" sz="3400" kern="1200" dirty="0"/>
        </a:p>
        <a:p>
          <a:pPr marL="285750" lvl="1" indent="-285750" algn="l" defTabSz="1511300">
            <a:lnSpc>
              <a:spcPct val="90000"/>
            </a:lnSpc>
            <a:spcBef>
              <a:spcPct val="0"/>
            </a:spcBef>
            <a:spcAft>
              <a:spcPct val="20000"/>
            </a:spcAft>
            <a:buChar char="•"/>
          </a:pPr>
          <a:r>
            <a:rPr lang="en-US" sz="3400" kern="1200" dirty="0"/>
            <a:t>Taking someone else’s medication, or taking medication not as prescribed</a:t>
          </a:r>
          <a:endParaRPr lang="en-CA" sz="3400" kern="1200" dirty="0"/>
        </a:p>
        <a:p>
          <a:pPr marL="285750" lvl="1" indent="-285750" algn="l" defTabSz="1511300">
            <a:lnSpc>
              <a:spcPct val="90000"/>
            </a:lnSpc>
            <a:spcBef>
              <a:spcPct val="0"/>
            </a:spcBef>
            <a:spcAft>
              <a:spcPct val="20000"/>
            </a:spcAft>
            <a:buChar char="•"/>
          </a:pPr>
          <a:r>
            <a:rPr lang="en-US" sz="3400" kern="1200" dirty="0"/>
            <a:t>Using illegal drugs (e.g. heroin, cocaine)</a:t>
          </a:r>
          <a:endParaRPr lang="en-CA" sz="3400" kern="1200" dirty="0"/>
        </a:p>
        <a:p>
          <a:pPr marL="285750" lvl="1" indent="-285750" algn="l" defTabSz="1511300">
            <a:lnSpc>
              <a:spcPct val="90000"/>
            </a:lnSpc>
            <a:spcBef>
              <a:spcPct val="0"/>
            </a:spcBef>
            <a:spcAft>
              <a:spcPct val="20000"/>
            </a:spcAft>
            <a:buChar char="•"/>
          </a:pPr>
          <a:r>
            <a:rPr lang="en-US" sz="3400" kern="1200" dirty="0"/>
            <a:t>Poisoning or overdose</a:t>
          </a:r>
          <a:endParaRPr lang="en-CA" sz="3400" kern="1200" dirty="0"/>
        </a:p>
      </dsp:txBody>
      <dsp:txXfrm>
        <a:off x="0" y="3272670"/>
        <a:ext cx="18357850" cy="2358765"/>
      </dsp:txXfrm>
    </dsp:sp>
    <dsp:sp modelId="{7D967AE5-9A18-4400-AF99-172519AC653A}">
      <dsp:nvSpPr>
        <dsp:cNvPr id="0" name=""/>
        <dsp:cNvSpPr/>
      </dsp:nvSpPr>
      <dsp:spPr>
        <a:xfrm>
          <a:off x="0" y="5631435"/>
          <a:ext cx="18357850" cy="1031354"/>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Some people may develop a </a:t>
          </a:r>
          <a:r>
            <a:rPr lang="en-US" sz="4300" b="1" kern="1200" dirty="0"/>
            <a:t>substance use disorder</a:t>
          </a:r>
          <a:endParaRPr lang="en-CA" sz="4300" b="1" kern="1200" dirty="0"/>
        </a:p>
      </dsp:txBody>
      <dsp:txXfrm>
        <a:off x="50347" y="5681782"/>
        <a:ext cx="18257156" cy="930660"/>
      </dsp:txXfrm>
    </dsp:sp>
    <dsp:sp modelId="{6CF495BC-5066-4754-8286-B4540EB6E030}">
      <dsp:nvSpPr>
        <dsp:cNvPr id="0" name=""/>
        <dsp:cNvSpPr/>
      </dsp:nvSpPr>
      <dsp:spPr>
        <a:xfrm>
          <a:off x="0" y="6662790"/>
          <a:ext cx="18357850"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82862" tIns="54610" rIns="305816" bIns="54610" numCol="1" spcCol="1270" anchor="t" anchorCtr="0">
          <a:noAutofit/>
        </a:bodyPr>
        <a:lstStyle/>
        <a:p>
          <a:pPr marL="285750" lvl="1" indent="-285750" algn="l" defTabSz="1511300">
            <a:lnSpc>
              <a:spcPct val="90000"/>
            </a:lnSpc>
            <a:spcBef>
              <a:spcPct val="0"/>
            </a:spcBef>
            <a:spcAft>
              <a:spcPct val="20000"/>
            </a:spcAft>
            <a:buChar char="•"/>
          </a:pPr>
          <a:r>
            <a:rPr lang="en-US" sz="3400" kern="1200" dirty="0"/>
            <a:t>When we can’t stop using substances, even when we want to or we know they are hurting us</a:t>
          </a:r>
          <a:endParaRPr lang="en-CA" sz="3400" kern="1200" dirty="0"/>
        </a:p>
      </dsp:txBody>
      <dsp:txXfrm>
        <a:off x="0" y="6662790"/>
        <a:ext cx="18357850" cy="7120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E4395-600C-42E3-B38A-FE5AC5A61B6C}">
      <dsp:nvSpPr>
        <dsp:cNvPr id="0" name=""/>
        <dsp:cNvSpPr/>
      </dsp:nvSpPr>
      <dsp:spPr>
        <a:xfrm>
          <a:off x="1005520" y="791"/>
          <a:ext cx="5286378" cy="31718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In 2023, </a:t>
          </a:r>
          <a:r>
            <a:rPr lang="en-US" sz="3800" b="1" kern="1200" dirty="0">
              <a:effectLst>
                <a:outerShdw blurRad="38100" dist="38100" dir="2700000" algn="tl">
                  <a:srgbClr val="000000">
                    <a:alpha val="43137"/>
                  </a:srgbClr>
                </a:outerShdw>
              </a:effectLst>
            </a:rPr>
            <a:t>22% </a:t>
          </a:r>
          <a:r>
            <a:rPr lang="en-US" sz="3800" kern="1200" dirty="0"/>
            <a:t>of Ontario teens used a </a:t>
          </a:r>
          <a:r>
            <a:rPr lang="en-US" sz="3800" b="1" kern="1200" dirty="0">
              <a:effectLst>
                <a:outerShdw blurRad="38100" dist="38100" dir="2700000" algn="tl">
                  <a:srgbClr val="000000">
                    <a:alpha val="43137"/>
                  </a:srgbClr>
                </a:outerShdw>
              </a:effectLst>
            </a:rPr>
            <a:t>prescription opioid </a:t>
          </a:r>
          <a:r>
            <a:rPr lang="en-US" sz="3800" kern="1200" dirty="0"/>
            <a:t>to get high</a:t>
          </a:r>
          <a:endParaRPr lang="en-CA" sz="3800" kern="1200" dirty="0"/>
        </a:p>
      </dsp:txBody>
      <dsp:txXfrm>
        <a:off x="1160356" y="155627"/>
        <a:ext cx="4976706" cy="2862154"/>
      </dsp:txXfrm>
    </dsp:sp>
    <dsp:sp modelId="{69F2A7A0-E596-44DD-B144-DA86AE20846A}">
      <dsp:nvSpPr>
        <dsp:cNvPr id="0" name=""/>
        <dsp:cNvSpPr/>
      </dsp:nvSpPr>
      <dsp:spPr>
        <a:xfrm>
          <a:off x="6820536" y="791"/>
          <a:ext cx="5286378" cy="3171826"/>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b="1" kern="1200" dirty="0">
              <a:effectLst>
                <a:outerShdw blurRad="38100" dist="38100" dir="2700000" algn="tl">
                  <a:srgbClr val="000000">
                    <a:alpha val="43137"/>
                  </a:srgbClr>
                </a:outerShdw>
              </a:effectLst>
            </a:rPr>
            <a:t>10% </a:t>
          </a:r>
          <a:r>
            <a:rPr lang="en-US" sz="3800" kern="1200" dirty="0"/>
            <a:t>of Ontario teens report using </a:t>
          </a:r>
          <a:r>
            <a:rPr lang="en-US" sz="3800" b="1" kern="1200" dirty="0">
              <a:effectLst>
                <a:outerShdw blurRad="38100" dist="38100" dir="2700000" algn="tl">
                  <a:srgbClr val="000000">
                    <a:alpha val="43137"/>
                  </a:srgbClr>
                </a:outerShdw>
              </a:effectLst>
            </a:rPr>
            <a:t>cough and cold medication </a:t>
          </a:r>
          <a:r>
            <a:rPr lang="en-US" sz="3800" kern="1200" dirty="0"/>
            <a:t>to get high</a:t>
          </a:r>
          <a:endParaRPr lang="en-CA" sz="3800" kern="1200" dirty="0"/>
        </a:p>
      </dsp:txBody>
      <dsp:txXfrm>
        <a:off x="6975372" y="155627"/>
        <a:ext cx="4976706" cy="2862154"/>
      </dsp:txXfrm>
    </dsp:sp>
    <dsp:sp modelId="{B8C24997-07E7-4287-AFCA-CD69225E2840}">
      <dsp:nvSpPr>
        <dsp:cNvPr id="0" name=""/>
        <dsp:cNvSpPr/>
      </dsp:nvSpPr>
      <dsp:spPr>
        <a:xfrm>
          <a:off x="12635552" y="791"/>
          <a:ext cx="5286378" cy="3171826"/>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Both these numbers are </a:t>
          </a:r>
          <a:r>
            <a:rPr lang="en-US" sz="3800" b="1" kern="1200" dirty="0">
              <a:effectLst>
                <a:outerShdw blurRad="38100" dist="38100" dir="2700000" algn="tl">
                  <a:srgbClr val="000000">
                    <a:alpha val="43137"/>
                  </a:srgbClr>
                </a:outerShdw>
              </a:effectLst>
            </a:rPr>
            <a:t>much higher </a:t>
          </a:r>
          <a:r>
            <a:rPr lang="en-US" sz="3800" kern="1200" dirty="0"/>
            <a:t>than they were four years ago</a:t>
          </a:r>
          <a:endParaRPr lang="en-CA" sz="3800" kern="1200" dirty="0"/>
        </a:p>
      </dsp:txBody>
      <dsp:txXfrm>
        <a:off x="12790388" y="155627"/>
        <a:ext cx="4976706" cy="2862154"/>
      </dsp:txXfrm>
    </dsp:sp>
    <dsp:sp modelId="{61D94CEA-9491-4CDB-AE01-6159944BA8DC}">
      <dsp:nvSpPr>
        <dsp:cNvPr id="0" name=""/>
        <dsp:cNvSpPr/>
      </dsp:nvSpPr>
      <dsp:spPr>
        <a:xfrm>
          <a:off x="1005520" y="3701256"/>
          <a:ext cx="5286378" cy="3171826"/>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The most common source of prescription drugs is </a:t>
          </a:r>
          <a:r>
            <a:rPr lang="en-US" sz="3800" b="1" kern="1200" dirty="0">
              <a:effectLst>
                <a:outerShdw blurRad="38100" dist="38100" dir="2700000" algn="tl">
                  <a:srgbClr val="000000">
                    <a:alpha val="43137"/>
                  </a:srgbClr>
                </a:outerShdw>
              </a:effectLst>
            </a:rPr>
            <a:t>the home</a:t>
          </a:r>
          <a:endParaRPr lang="en-CA" sz="3800" b="1" kern="1200" dirty="0">
            <a:effectLst>
              <a:outerShdw blurRad="38100" dist="38100" dir="2700000" algn="tl">
                <a:srgbClr val="000000">
                  <a:alpha val="43137"/>
                </a:srgbClr>
              </a:outerShdw>
            </a:effectLst>
          </a:endParaRPr>
        </a:p>
      </dsp:txBody>
      <dsp:txXfrm>
        <a:off x="1160356" y="3856092"/>
        <a:ext cx="4976706" cy="2862154"/>
      </dsp:txXfrm>
    </dsp:sp>
    <dsp:sp modelId="{93852B0F-646F-416F-BC15-73BA8F34522D}">
      <dsp:nvSpPr>
        <dsp:cNvPr id="0" name=""/>
        <dsp:cNvSpPr/>
      </dsp:nvSpPr>
      <dsp:spPr>
        <a:xfrm>
          <a:off x="6820536" y="3701256"/>
          <a:ext cx="5286378" cy="3171826"/>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Most teens (</a:t>
          </a:r>
          <a:r>
            <a:rPr lang="en-US" sz="3800" b="1" kern="1200" dirty="0">
              <a:effectLst>
                <a:outerShdw blurRad="38100" dist="38100" dir="2700000" algn="tl">
                  <a:srgbClr val="000000">
                    <a:alpha val="43137"/>
                  </a:srgbClr>
                </a:outerShdw>
              </a:effectLst>
            </a:rPr>
            <a:t>66%</a:t>
          </a:r>
          <a:r>
            <a:rPr lang="en-US" sz="3800" kern="1200" dirty="0"/>
            <a:t>) don’t ask for help because </a:t>
          </a:r>
          <a:r>
            <a:rPr lang="en-US" sz="3800" b="1" kern="1200" dirty="0">
              <a:effectLst>
                <a:outerShdw blurRad="38100" dist="38100" dir="2700000" algn="tl">
                  <a:srgbClr val="000000">
                    <a:alpha val="43137"/>
                  </a:srgbClr>
                </a:outerShdw>
              </a:effectLst>
            </a:rPr>
            <a:t>they think they can manage it themselves</a:t>
          </a:r>
          <a:endParaRPr lang="en-CA" sz="3800" b="1" kern="1200" dirty="0">
            <a:effectLst>
              <a:outerShdw blurRad="38100" dist="38100" dir="2700000" algn="tl">
                <a:srgbClr val="000000">
                  <a:alpha val="43137"/>
                </a:srgbClr>
              </a:outerShdw>
            </a:effectLst>
          </a:endParaRPr>
        </a:p>
      </dsp:txBody>
      <dsp:txXfrm>
        <a:off x="6975372" y="3856092"/>
        <a:ext cx="4976706" cy="2862154"/>
      </dsp:txXfrm>
    </dsp:sp>
    <dsp:sp modelId="{CE912AC6-49E1-434F-B338-BFB5C706AB08}">
      <dsp:nvSpPr>
        <dsp:cNvPr id="0" name=""/>
        <dsp:cNvSpPr/>
      </dsp:nvSpPr>
      <dsp:spPr>
        <a:xfrm>
          <a:off x="12635552" y="3701256"/>
          <a:ext cx="5286378" cy="317182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ctr" defTabSz="1689100">
            <a:lnSpc>
              <a:spcPct val="90000"/>
            </a:lnSpc>
            <a:spcBef>
              <a:spcPct val="0"/>
            </a:spcBef>
            <a:spcAft>
              <a:spcPct val="35000"/>
            </a:spcAft>
            <a:buNone/>
          </a:pPr>
          <a:r>
            <a:rPr lang="en-US" sz="3800" kern="1200" dirty="0"/>
            <a:t>There are </a:t>
          </a:r>
          <a:r>
            <a:rPr lang="en-US" sz="3800" b="1" kern="1200" dirty="0">
              <a:effectLst>
                <a:outerShdw blurRad="38100" dist="38100" dir="2700000" algn="tl">
                  <a:srgbClr val="000000">
                    <a:alpha val="43137"/>
                  </a:srgbClr>
                </a:outerShdw>
              </a:effectLst>
            </a:rPr>
            <a:t>misconceptions</a:t>
          </a:r>
          <a:r>
            <a:rPr lang="en-US" sz="3800" kern="1200" dirty="0"/>
            <a:t> about opioids and other substances</a:t>
          </a:r>
          <a:endParaRPr lang="en-CA" sz="3800" kern="1200" dirty="0"/>
        </a:p>
      </dsp:txBody>
      <dsp:txXfrm>
        <a:off x="12790388" y="3856092"/>
        <a:ext cx="4976706" cy="28621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6FD62-1D8F-423B-A20C-7222266F397B}">
      <dsp:nvSpPr>
        <dsp:cNvPr id="0" name=""/>
        <dsp:cNvSpPr/>
      </dsp:nvSpPr>
      <dsp:spPr>
        <a:xfrm rot="10800000">
          <a:off x="2376273" y="1237"/>
          <a:ext cx="7550276" cy="1898046"/>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986" tIns="201930" rIns="376936"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Examples: Percocet, Tylenol 3, Fentanyl</a:t>
          </a:r>
          <a:endParaRPr lang="en-CA" sz="5300" kern="1200" dirty="0"/>
        </a:p>
      </dsp:txBody>
      <dsp:txXfrm rot="10800000">
        <a:off x="2850784" y="1237"/>
        <a:ext cx="7075765" cy="1898046"/>
      </dsp:txXfrm>
    </dsp:sp>
    <dsp:sp modelId="{A4F50064-021C-419F-90B6-04D1843A0758}">
      <dsp:nvSpPr>
        <dsp:cNvPr id="0" name=""/>
        <dsp:cNvSpPr/>
      </dsp:nvSpPr>
      <dsp:spPr>
        <a:xfrm>
          <a:off x="1427249" y="1237"/>
          <a:ext cx="1898046" cy="1898046"/>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BDEED-4BBC-446C-B32A-C2D50EC58037}">
      <dsp:nvSpPr>
        <dsp:cNvPr id="0" name=""/>
        <dsp:cNvSpPr/>
      </dsp:nvSpPr>
      <dsp:spPr>
        <a:xfrm rot="10800000">
          <a:off x="2376273" y="2465865"/>
          <a:ext cx="7550276" cy="1898046"/>
        </a:xfrm>
        <a:prstGeom prst="homePlat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986" tIns="201930" rIns="376936"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Help with pain</a:t>
          </a:r>
          <a:endParaRPr lang="en-CA" sz="5300" kern="1200" dirty="0"/>
        </a:p>
      </dsp:txBody>
      <dsp:txXfrm rot="10800000">
        <a:off x="2850784" y="2465865"/>
        <a:ext cx="7075765" cy="1898046"/>
      </dsp:txXfrm>
    </dsp:sp>
    <dsp:sp modelId="{FD8E1B0D-10F1-451D-89F6-AE571A3F732B}">
      <dsp:nvSpPr>
        <dsp:cNvPr id="0" name=""/>
        <dsp:cNvSpPr/>
      </dsp:nvSpPr>
      <dsp:spPr>
        <a:xfrm>
          <a:off x="1427249" y="2465865"/>
          <a:ext cx="1898046" cy="1898046"/>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4E7062-F9D0-4CB0-80D0-82422548A373}">
      <dsp:nvSpPr>
        <dsp:cNvPr id="0" name=""/>
        <dsp:cNvSpPr/>
      </dsp:nvSpPr>
      <dsp:spPr>
        <a:xfrm rot="10800000">
          <a:off x="2376273" y="4930493"/>
          <a:ext cx="7550276" cy="1898046"/>
        </a:xfrm>
        <a:prstGeom prst="homePlat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986" tIns="201930" rIns="376936" bIns="201930" numCol="1" spcCol="1270" anchor="ctr" anchorCtr="0">
          <a:noAutofit/>
        </a:bodyPr>
        <a:lstStyle/>
        <a:p>
          <a:pPr marL="0" lvl="0" indent="0" algn="ctr" defTabSz="2355850">
            <a:lnSpc>
              <a:spcPct val="90000"/>
            </a:lnSpc>
            <a:spcBef>
              <a:spcPct val="0"/>
            </a:spcBef>
            <a:spcAft>
              <a:spcPct val="35000"/>
            </a:spcAft>
            <a:buNone/>
          </a:pPr>
          <a:r>
            <a:rPr lang="en-US" sz="5300" kern="1200" dirty="0"/>
            <a:t>Can cause euphoria (high)</a:t>
          </a:r>
          <a:endParaRPr lang="en-CA" sz="5300" kern="1200" dirty="0"/>
        </a:p>
      </dsp:txBody>
      <dsp:txXfrm rot="10800000">
        <a:off x="2850784" y="4930493"/>
        <a:ext cx="7075765" cy="1898046"/>
      </dsp:txXfrm>
    </dsp:sp>
    <dsp:sp modelId="{BEE60A82-1B6F-4E65-874C-5C9C571CF2C0}">
      <dsp:nvSpPr>
        <dsp:cNvPr id="0" name=""/>
        <dsp:cNvSpPr/>
      </dsp:nvSpPr>
      <dsp:spPr>
        <a:xfrm>
          <a:off x="1427249" y="4930493"/>
          <a:ext cx="1898046" cy="1898046"/>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46FD62-1D8F-423B-A20C-7222266F397B}">
      <dsp:nvSpPr>
        <dsp:cNvPr id="0" name=""/>
        <dsp:cNvSpPr/>
      </dsp:nvSpPr>
      <dsp:spPr>
        <a:xfrm rot="10800000">
          <a:off x="2376273" y="1237"/>
          <a:ext cx="7550276" cy="1898046"/>
        </a:xfrm>
        <a:prstGeom prst="homePlat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986" tIns="217170" rIns="405384" bIns="217170" numCol="1" spcCol="1270" anchor="ctr" anchorCtr="0">
          <a:noAutofit/>
        </a:bodyPr>
        <a:lstStyle/>
        <a:p>
          <a:pPr marL="0" lvl="0" indent="0" algn="ctr" defTabSz="2533650">
            <a:lnSpc>
              <a:spcPct val="90000"/>
            </a:lnSpc>
            <a:spcBef>
              <a:spcPct val="0"/>
            </a:spcBef>
            <a:spcAft>
              <a:spcPct val="35000"/>
            </a:spcAft>
            <a:buNone/>
          </a:pPr>
          <a:r>
            <a:rPr lang="en-US" sz="5700" kern="1200" dirty="0"/>
            <a:t>Highly addictive</a:t>
          </a:r>
          <a:endParaRPr lang="en-CA" sz="5700" kern="1200" dirty="0"/>
        </a:p>
      </dsp:txBody>
      <dsp:txXfrm rot="10800000">
        <a:off x="2850784" y="1237"/>
        <a:ext cx="7075765" cy="1898046"/>
      </dsp:txXfrm>
    </dsp:sp>
    <dsp:sp modelId="{A4F50064-021C-419F-90B6-04D1843A0758}">
      <dsp:nvSpPr>
        <dsp:cNvPr id="0" name=""/>
        <dsp:cNvSpPr/>
      </dsp:nvSpPr>
      <dsp:spPr>
        <a:xfrm>
          <a:off x="1427249" y="1237"/>
          <a:ext cx="1898046" cy="1898046"/>
        </a:xfrm>
        <a:prstGeom prst="ellipse">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CBDEED-4BBC-446C-B32A-C2D50EC58037}">
      <dsp:nvSpPr>
        <dsp:cNvPr id="0" name=""/>
        <dsp:cNvSpPr/>
      </dsp:nvSpPr>
      <dsp:spPr>
        <a:xfrm rot="10800000">
          <a:off x="2376273" y="2465865"/>
          <a:ext cx="7550276" cy="1898046"/>
        </a:xfrm>
        <a:prstGeom prst="homePlate">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986" tIns="217170" rIns="405384" bIns="217170" numCol="1" spcCol="1270" anchor="ctr" anchorCtr="0">
          <a:noAutofit/>
        </a:bodyPr>
        <a:lstStyle/>
        <a:p>
          <a:pPr marL="0" lvl="0" indent="0" algn="ctr" defTabSz="2533650">
            <a:lnSpc>
              <a:spcPct val="90000"/>
            </a:lnSpc>
            <a:spcBef>
              <a:spcPct val="0"/>
            </a:spcBef>
            <a:spcAft>
              <a:spcPct val="35000"/>
            </a:spcAft>
            <a:buNone/>
          </a:pPr>
          <a:r>
            <a:rPr lang="en-US" sz="5700" kern="1200" dirty="0"/>
            <a:t>Slows breathing</a:t>
          </a:r>
          <a:endParaRPr lang="en-CA" sz="5700" kern="1200" dirty="0"/>
        </a:p>
      </dsp:txBody>
      <dsp:txXfrm rot="10800000">
        <a:off x="2850784" y="2465865"/>
        <a:ext cx="7075765" cy="1898046"/>
      </dsp:txXfrm>
    </dsp:sp>
    <dsp:sp modelId="{FD8E1B0D-10F1-451D-89F6-AE571A3F732B}">
      <dsp:nvSpPr>
        <dsp:cNvPr id="0" name=""/>
        <dsp:cNvSpPr/>
      </dsp:nvSpPr>
      <dsp:spPr>
        <a:xfrm>
          <a:off x="1427249" y="2465865"/>
          <a:ext cx="1898046" cy="1898046"/>
        </a:xfrm>
        <a:prstGeom prst="ellipse">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4E7062-F9D0-4CB0-80D0-82422548A373}">
      <dsp:nvSpPr>
        <dsp:cNvPr id="0" name=""/>
        <dsp:cNvSpPr/>
      </dsp:nvSpPr>
      <dsp:spPr>
        <a:xfrm rot="10800000">
          <a:off x="2376273" y="4930493"/>
          <a:ext cx="7550276" cy="1898046"/>
        </a:xfrm>
        <a:prstGeom prst="homePlat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6986" tIns="217170" rIns="405384" bIns="217170" numCol="1" spcCol="1270" anchor="ctr" anchorCtr="0">
          <a:noAutofit/>
        </a:bodyPr>
        <a:lstStyle/>
        <a:p>
          <a:pPr marL="0" lvl="0" indent="0" algn="ctr" defTabSz="2533650">
            <a:lnSpc>
              <a:spcPct val="90000"/>
            </a:lnSpc>
            <a:spcBef>
              <a:spcPct val="0"/>
            </a:spcBef>
            <a:spcAft>
              <a:spcPct val="35000"/>
            </a:spcAft>
            <a:buNone/>
          </a:pPr>
          <a:r>
            <a:rPr lang="en-US" sz="5700" kern="1200" dirty="0"/>
            <a:t>Can cause overdose</a:t>
          </a:r>
          <a:endParaRPr lang="en-CA" sz="5700" kern="1200" dirty="0"/>
        </a:p>
      </dsp:txBody>
      <dsp:txXfrm rot="10800000">
        <a:off x="2850784" y="4930493"/>
        <a:ext cx="7075765" cy="1898046"/>
      </dsp:txXfrm>
    </dsp:sp>
    <dsp:sp modelId="{BEE60A82-1B6F-4E65-874C-5C9C571CF2C0}">
      <dsp:nvSpPr>
        <dsp:cNvPr id="0" name=""/>
        <dsp:cNvSpPr/>
      </dsp:nvSpPr>
      <dsp:spPr>
        <a:xfrm>
          <a:off x="1427249" y="4930493"/>
          <a:ext cx="1898046" cy="1898046"/>
        </a:xfrm>
        <a:prstGeom prst="ellipse">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39FD34-4190-44DE-9BDF-CE0E75D50212}">
      <dsp:nvSpPr>
        <dsp:cNvPr id="0" name=""/>
        <dsp:cNvSpPr/>
      </dsp:nvSpPr>
      <dsp:spPr>
        <a:xfrm>
          <a:off x="0" y="54783"/>
          <a:ext cx="18685087" cy="91143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Other examples of prescription medication used to get high include </a:t>
          </a:r>
          <a:r>
            <a:rPr lang="en-US" sz="3800" b="1" kern="1200" dirty="0"/>
            <a:t>stimulants</a:t>
          </a:r>
          <a:r>
            <a:rPr lang="en-US" sz="3800" kern="1200" dirty="0"/>
            <a:t> and </a:t>
          </a:r>
          <a:r>
            <a:rPr lang="en-US" sz="3800" b="1" kern="1200" dirty="0"/>
            <a:t>sedatives</a:t>
          </a:r>
          <a:endParaRPr lang="en-CA" sz="3800" b="1" kern="1200" dirty="0"/>
        </a:p>
      </dsp:txBody>
      <dsp:txXfrm>
        <a:off x="44492" y="99275"/>
        <a:ext cx="18596103" cy="822446"/>
      </dsp:txXfrm>
    </dsp:sp>
    <dsp:sp modelId="{A33076F9-6192-4BF8-96AA-8A43A3AF0AEA}">
      <dsp:nvSpPr>
        <dsp:cNvPr id="0" name=""/>
        <dsp:cNvSpPr/>
      </dsp:nvSpPr>
      <dsp:spPr>
        <a:xfrm>
          <a:off x="0" y="1075653"/>
          <a:ext cx="18685087" cy="911430"/>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What do we know about </a:t>
          </a:r>
          <a:r>
            <a:rPr lang="en-US" sz="3800" b="1" kern="1200" dirty="0"/>
            <a:t>sedatives?</a:t>
          </a:r>
          <a:endParaRPr lang="en-CA" sz="3800" b="1" kern="1200" dirty="0"/>
        </a:p>
      </dsp:txBody>
      <dsp:txXfrm>
        <a:off x="44492" y="1120145"/>
        <a:ext cx="18596103" cy="822446"/>
      </dsp:txXfrm>
    </dsp:sp>
    <dsp:sp modelId="{227A880D-85DE-4083-95B6-EDBAD603729B}">
      <dsp:nvSpPr>
        <dsp:cNvPr id="0" name=""/>
        <dsp:cNvSpPr/>
      </dsp:nvSpPr>
      <dsp:spPr>
        <a:xfrm>
          <a:off x="0" y="1987083"/>
          <a:ext cx="18685087" cy="2084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3252"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Often used to for anxiety or sleep</a:t>
          </a:r>
          <a:endParaRPr lang="en-CA" sz="3000" kern="1200" dirty="0"/>
        </a:p>
        <a:p>
          <a:pPr marL="285750" lvl="1" indent="-285750" algn="l" defTabSz="1333500">
            <a:lnSpc>
              <a:spcPct val="90000"/>
            </a:lnSpc>
            <a:spcBef>
              <a:spcPct val="0"/>
            </a:spcBef>
            <a:spcAft>
              <a:spcPct val="20000"/>
            </a:spcAft>
            <a:buChar char="•"/>
          </a:pPr>
          <a:r>
            <a:rPr lang="en-US" sz="3000" kern="1200" dirty="0"/>
            <a:t>Slow down brain activity</a:t>
          </a:r>
          <a:endParaRPr lang="en-CA" sz="3000" kern="1200" dirty="0"/>
        </a:p>
        <a:p>
          <a:pPr marL="285750" lvl="1" indent="-285750" algn="l" defTabSz="1333500">
            <a:lnSpc>
              <a:spcPct val="90000"/>
            </a:lnSpc>
            <a:spcBef>
              <a:spcPct val="0"/>
            </a:spcBef>
            <a:spcAft>
              <a:spcPct val="20000"/>
            </a:spcAft>
            <a:buChar char="•"/>
          </a:pPr>
          <a:r>
            <a:rPr lang="en-US" sz="3000" kern="1200" dirty="0"/>
            <a:t>Examples include Xanax or Ativan</a:t>
          </a:r>
          <a:endParaRPr lang="en-CA" sz="3000" kern="1200" dirty="0"/>
        </a:p>
        <a:p>
          <a:pPr marL="285750" lvl="1" indent="-285750" algn="l" defTabSz="1333500">
            <a:lnSpc>
              <a:spcPct val="90000"/>
            </a:lnSpc>
            <a:spcBef>
              <a:spcPct val="0"/>
            </a:spcBef>
            <a:spcAft>
              <a:spcPct val="20000"/>
            </a:spcAft>
            <a:buChar char="•"/>
          </a:pPr>
          <a:r>
            <a:rPr lang="en-US" sz="3000" kern="1200" dirty="0"/>
            <a:t>Are sometimes mixed with opioids in the unregulated drug supply</a:t>
          </a:r>
          <a:endParaRPr lang="en-CA" sz="3000" kern="1200" dirty="0"/>
        </a:p>
      </dsp:txBody>
      <dsp:txXfrm>
        <a:off x="0" y="1987083"/>
        <a:ext cx="18685087" cy="2084490"/>
      </dsp:txXfrm>
    </dsp:sp>
    <dsp:sp modelId="{5F3978B0-C97F-4BEB-B59C-07054F537C44}">
      <dsp:nvSpPr>
        <dsp:cNvPr id="0" name=""/>
        <dsp:cNvSpPr/>
      </dsp:nvSpPr>
      <dsp:spPr>
        <a:xfrm>
          <a:off x="0" y="4071574"/>
          <a:ext cx="18685087" cy="911430"/>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US" sz="3800" kern="1200" dirty="0"/>
            <a:t>What are the </a:t>
          </a:r>
          <a:r>
            <a:rPr lang="en-US" sz="3800" b="1" kern="1200" dirty="0"/>
            <a:t>risks </a:t>
          </a:r>
          <a:r>
            <a:rPr lang="en-US" sz="3800" kern="1200" dirty="0"/>
            <a:t>of taking sedatives when we aren’t supposed to?</a:t>
          </a:r>
          <a:endParaRPr lang="en-CA" sz="3800" kern="1200" dirty="0"/>
        </a:p>
      </dsp:txBody>
      <dsp:txXfrm>
        <a:off x="44492" y="4116066"/>
        <a:ext cx="18596103" cy="822446"/>
      </dsp:txXfrm>
    </dsp:sp>
    <dsp:sp modelId="{3610E765-4973-4AD8-A497-C6FFE9C24902}">
      <dsp:nvSpPr>
        <dsp:cNvPr id="0" name=""/>
        <dsp:cNvSpPr/>
      </dsp:nvSpPr>
      <dsp:spPr>
        <a:xfrm>
          <a:off x="0" y="4983004"/>
          <a:ext cx="18685087" cy="24777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3252" tIns="48260" rIns="270256" bIns="4826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Short term effects: drowsiness, decreased heart rate and blood pressure, slower breathing, slurred speech, dizziness, disorientation, confusion or memory loss, slowed reaction time</a:t>
          </a:r>
          <a:endParaRPr lang="en-CA" sz="3000" kern="1200" dirty="0"/>
        </a:p>
        <a:p>
          <a:pPr marL="285750" lvl="1" indent="-285750" algn="l" defTabSz="1333500">
            <a:lnSpc>
              <a:spcPct val="90000"/>
            </a:lnSpc>
            <a:spcBef>
              <a:spcPct val="0"/>
            </a:spcBef>
            <a:spcAft>
              <a:spcPct val="20000"/>
            </a:spcAft>
            <a:buChar char="•"/>
          </a:pPr>
          <a:r>
            <a:rPr lang="en-US" sz="3000" kern="1200" dirty="0"/>
            <a:t>Long term effects: vision problems, sleep problems, liver problems</a:t>
          </a:r>
          <a:endParaRPr lang="en-CA" sz="3000" kern="1200" dirty="0"/>
        </a:p>
        <a:p>
          <a:pPr marL="285750" lvl="1" indent="-285750" algn="l" defTabSz="1333500">
            <a:lnSpc>
              <a:spcPct val="90000"/>
            </a:lnSpc>
            <a:spcBef>
              <a:spcPct val="0"/>
            </a:spcBef>
            <a:spcAft>
              <a:spcPct val="20000"/>
            </a:spcAft>
            <a:buChar char="•"/>
          </a:pPr>
          <a:r>
            <a:rPr lang="en-US" sz="3000" kern="1200" dirty="0"/>
            <a:t>Can cause tolerance and addiction</a:t>
          </a:r>
          <a:endParaRPr lang="en-CA" sz="3000" kern="1200" dirty="0"/>
        </a:p>
        <a:p>
          <a:pPr marL="285750" lvl="1" indent="-285750" algn="l" defTabSz="1333500">
            <a:lnSpc>
              <a:spcPct val="90000"/>
            </a:lnSpc>
            <a:spcBef>
              <a:spcPct val="0"/>
            </a:spcBef>
            <a:spcAft>
              <a:spcPct val="20000"/>
            </a:spcAft>
            <a:buChar char="•"/>
          </a:pPr>
          <a:r>
            <a:rPr lang="en-US" sz="3000" kern="1200" dirty="0"/>
            <a:t>Dangerous to mix with other substances, especially other substances that slow our breathing (e.g. opioids)</a:t>
          </a:r>
          <a:endParaRPr lang="en-CA" sz="3000" kern="1200" dirty="0"/>
        </a:p>
      </dsp:txBody>
      <dsp:txXfrm>
        <a:off x="0" y="4983004"/>
        <a:ext cx="18685087" cy="24777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076F9-6192-4BF8-96AA-8A43A3AF0AEA}">
      <dsp:nvSpPr>
        <dsp:cNvPr id="0" name=""/>
        <dsp:cNvSpPr/>
      </dsp:nvSpPr>
      <dsp:spPr>
        <a:xfrm>
          <a:off x="0" y="37188"/>
          <a:ext cx="18685087" cy="93541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What do we know about </a:t>
          </a:r>
          <a:r>
            <a:rPr lang="en-US" sz="3900" b="1" kern="1200" dirty="0"/>
            <a:t>stimulants?</a:t>
          </a:r>
          <a:endParaRPr lang="en-CA" sz="3900" b="1" kern="1200" dirty="0"/>
        </a:p>
      </dsp:txBody>
      <dsp:txXfrm>
        <a:off x="45663" y="82851"/>
        <a:ext cx="18593761" cy="844089"/>
      </dsp:txXfrm>
    </dsp:sp>
    <dsp:sp modelId="{227A880D-85DE-4083-95B6-EDBAD603729B}">
      <dsp:nvSpPr>
        <dsp:cNvPr id="0" name=""/>
        <dsp:cNvSpPr/>
      </dsp:nvSpPr>
      <dsp:spPr>
        <a:xfrm>
          <a:off x="0" y="972604"/>
          <a:ext cx="18685087" cy="258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3252"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Speed up brain activity</a:t>
          </a:r>
          <a:endParaRPr lang="en-CA" sz="3000" kern="1200" dirty="0"/>
        </a:p>
        <a:p>
          <a:pPr marL="285750" lvl="1" indent="-285750" algn="l" defTabSz="1333500">
            <a:lnSpc>
              <a:spcPct val="90000"/>
            </a:lnSpc>
            <a:spcBef>
              <a:spcPct val="0"/>
            </a:spcBef>
            <a:spcAft>
              <a:spcPct val="20000"/>
            </a:spcAft>
            <a:buChar char="•"/>
          </a:pPr>
          <a:r>
            <a:rPr lang="en-US" sz="3000" kern="1200" dirty="0"/>
            <a:t>Makes us feel more awake, alert, and energized</a:t>
          </a:r>
          <a:endParaRPr lang="en-CA" sz="3000" kern="1200" dirty="0"/>
        </a:p>
        <a:p>
          <a:pPr marL="285750" lvl="1" indent="-285750" algn="l" defTabSz="1333500">
            <a:lnSpc>
              <a:spcPct val="90000"/>
            </a:lnSpc>
            <a:spcBef>
              <a:spcPct val="0"/>
            </a:spcBef>
            <a:spcAft>
              <a:spcPct val="20000"/>
            </a:spcAft>
            <a:buChar char="•"/>
          </a:pPr>
          <a:r>
            <a:rPr lang="en-US" sz="3000" kern="1200" dirty="0"/>
            <a:t>Can be prescribed to people with ADHD or narcolepsy (a sleep disorder)</a:t>
          </a:r>
          <a:endParaRPr lang="en-CA" sz="3000" kern="1200" dirty="0"/>
        </a:p>
        <a:p>
          <a:pPr marL="285750" lvl="1" indent="-285750" algn="l" defTabSz="1333500">
            <a:lnSpc>
              <a:spcPct val="90000"/>
            </a:lnSpc>
            <a:spcBef>
              <a:spcPct val="0"/>
            </a:spcBef>
            <a:spcAft>
              <a:spcPct val="20000"/>
            </a:spcAft>
            <a:buChar char="•"/>
          </a:pPr>
          <a:r>
            <a:rPr lang="en-US" sz="3000" kern="1200" dirty="0"/>
            <a:t>Examples include amphetamines and </a:t>
          </a:r>
          <a:r>
            <a:rPr lang="en-CA" sz="3000" b="0" i="0" kern="1200" dirty="0"/>
            <a:t>methylphenidate</a:t>
          </a:r>
          <a:r>
            <a:rPr lang="en-US" sz="3000" kern="1200" dirty="0"/>
            <a:t> (brand names include Adderall, Vyvanse, or </a:t>
          </a:r>
          <a:r>
            <a:rPr lang="en-US" sz="3000" kern="1200" dirty="0" err="1"/>
            <a:t>Concerta</a:t>
          </a:r>
          <a:r>
            <a:rPr lang="en-US" sz="3000" kern="1200" dirty="0"/>
            <a:t>)</a:t>
          </a:r>
          <a:endParaRPr lang="en-CA" sz="3000" kern="1200" dirty="0"/>
        </a:p>
        <a:p>
          <a:pPr marL="285750" lvl="1" indent="-285750" algn="l" defTabSz="1333500">
            <a:lnSpc>
              <a:spcPct val="90000"/>
            </a:lnSpc>
            <a:spcBef>
              <a:spcPct val="0"/>
            </a:spcBef>
            <a:spcAft>
              <a:spcPct val="20000"/>
            </a:spcAft>
            <a:buChar char="•"/>
          </a:pPr>
          <a:r>
            <a:rPr lang="en-US" sz="3000" kern="1200" dirty="0"/>
            <a:t>Illegal stimulants include cocaine, crystal meth or MDMA (ecstasy or molly)</a:t>
          </a:r>
          <a:endParaRPr lang="en-CA" sz="3000" kern="1200" dirty="0"/>
        </a:p>
      </dsp:txBody>
      <dsp:txXfrm>
        <a:off x="0" y="972604"/>
        <a:ext cx="18685087" cy="2583360"/>
      </dsp:txXfrm>
    </dsp:sp>
    <dsp:sp modelId="{F1340ABF-C966-4DF2-9C2F-12EDF67B0839}">
      <dsp:nvSpPr>
        <dsp:cNvPr id="0" name=""/>
        <dsp:cNvSpPr/>
      </dsp:nvSpPr>
      <dsp:spPr>
        <a:xfrm>
          <a:off x="0" y="3555964"/>
          <a:ext cx="18685087" cy="935415"/>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dirty="0"/>
            <a:t>What are the risks of using </a:t>
          </a:r>
          <a:r>
            <a:rPr lang="en-US" sz="3900" b="1" kern="1200" dirty="0"/>
            <a:t>stimulants</a:t>
          </a:r>
          <a:r>
            <a:rPr lang="en-US" sz="3900" kern="1200" dirty="0"/>
            <a:t> when we aren’t supposed to?</a:t>
          </a:r>
          <a:endParaRPr lang="en-CA" sz="3900" b="1" kern="1200" dirty="0"/>
        </a:p>
      </dsp:txBody>
      <dsp:txXfrm>
        <a:off x="45663" y="3601627"/>
        <a:ext cx="18593761" cy="844089"/>
      </dsp:txXfrm>
    </dsp:sp>
    <dsp:sp modelId="{89400CC7-BF31-4707-81D4-005A4E0E637B}">
      <dsp:nvSpPr>
        <dsp:cNvPr id="0" name=""/>
        <dsp:cNvSpPr/>
      </dsp:nvSpPr>
      <dsp:spPr>
        <a:xfrm>
          <a:off x="0" y="4491379"/>
          <a:ext cx="18685087" cy="2987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93252"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US" sz="3000" kern="1200" dirty="0"/>
            <a:t>Increased heart rate and blood pressure, nausea and vomiting, insomnia, decreased appetite, dizziness, anxiety, paranoia</a:t>
          </a:r>
          <a:endParaRPr lang="en-CA" sz="3000" kern="1200" dirty="0"/>
        </a:p>
        <a:p>
          <a:pPr marL="285750" lvl="1" indent="-285750" algn="l" defTabSz="1333500">
            <a:lnSpc>
              <a:spcPct val="90000"/>
            </a:lnSpc>
            <a:spcBef>
              <a:spcPct val="0"/>
            </a:spcBef>
            <a:spcAft>
              <a:spcPct val="20000"/>
            </a:spcAft>
            <a:buChar char="•"/>
          </a:pPr>
          <a:r>
            <a:rPr lang="en-US" sz="3000" kern="1200" dirty="0"/>
            <a:t>Can overdose – seizures, heart failure, high fever</a:t>
          </a:r>
          <a:endParaRPr lang="en-CA" sz="3000" kern="1200" dirty="0"/>
        </a:p>
        <a:p>
          <a:pPr marL="285750" lvl="1" indent="-285750" algn="l" defTabSz="1333500">
            <a:lnSpc>
              <a:spcPct val="90000"/>
            </a:lnSpc>
            <a:spcBef>
              <a:spcPct val="0"/>
            </a:spcBef>
            <a:spcAft>
              <a:spcPct val="20000"/>
            </a:spcAft>
            <a:buChar char="•"/>
          </a:pPr>
          <a:r>
            <a:rPr lang="en-US" sz="3000" kern="1200" dirty="0"/>
            <a:t>Low risk of addiction when used as prescribed, but can lead to addiction when used not as prescribed</a:t>
          </a:r>
          <a:endParaRPr lang="en-CA" sz="3000" kern="1200" dirty="0"/>
        </a:p>
        <a:p>
          <a:pPr marL="285750" lvl="1" indent="-285750" algn="l" defTabSz="1333500">
            <a:lnSpc>
              <a:spcPct val="90000"/>
            </a:lnSpc>
            <a:spcBef>
              <a:spcPct val="0"/>
            </a:spcBef>
            <a:spcAft>
              <a:spcPct val="20000"/>
            </a:spcAft>
            <a:buChar char="•"/>
          </a:pPr>
          <a:r>
            <a:rPr lang="en-US" sz="3000" kern="1200" dirty="0"/>
            <a:t>Sometimes used non-medically by athletes or students</a:t>
          </a:r>
          <a:endParaRPr lang="en-CA" sz="3000" kern="1200" dirty="0"/>
        </a:p>
        <a:p>
          <a:pPr marL="285750" lvl="1" indent="-285750" algn="l" defTabSz="1333500">
            <a:lnSpc>
              <a:spcPct val="90000"/>
            </a:lnSpc>
            <a:spcBef>
              <a:spcPct val="0"/>
            </a:spcBef>
            <a:spcAft>
              <a:spcPct val="20000"/>
            </a:spcAft>
            <a:buChar char="•"/>
          </a:pPr>
          <a:r>
            <a:rPr lang="en-US" sz="3000" kern="1200" dirty="0"/>
            <a:t>Dangerous to mix with other substances</a:t>
          </a:r>
          <a:endParaRPr lang="en-CA" sz="3000" kern="1200" dirty="0"/>
        </a:p>
      </dsp:txBody>
      <dsp:txXfrm>
        <a:off x="0" y="4491379"/>
        <a:ext cx="18685087" cy="29870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7BD96-1E77-48DC-A09A-A829313DF794}">
      <dsp:nvSpPr>
        <dsp:cNvPr id="0" name=""/>
        <dsp:cNvSpPr/>
      </dsp:nvSpPr>
      <dsp:spPr>
        <a:xfrm>
          <a:off x="0" y="0"/>
          <a:ext cx="14016567" cy="3519170"/>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4B8F0F-9449-41EB-9050-F0AC4C2B95B0}">
      <dsp:nvSpPr>
        <dsp:cNvPr id="0" name=""/>
        <dsp:cNvSpPr/>
      </dsp:nvSpPr>
      <dsp:spPr>
        <a:xfrm>
          <a:off x="420497" y="469222"/>
          <a:ext cx="4117366" cy="2580724"/>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E6DEB3-CCDA-49C8-B2B9-E98B980D4EEC}">
      <dsp:nvSpPr>
        <dsp:cNvPr id="0" name=""/>
        <dsp:cNvSpPr/>
      </dsp:nvSpPr>
      <dsp:spPr>
        <a:xfrm rot="10800000">
          <a:off x="420497" y="3519170"/>
          <a:ext cx="4117366" cy="4301207"/>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t" anchorCtr="0">
          <a:noAutofit/>
        </a:bodyPr>
        <a:lstStyle/>
        <a:p>
          <a:pPr marL="0" lvl="0" indent="0" algn="ctr" defTabSz="1866900">
            <a:lnSpc>
              <a:spcPct val="90000"/>
            </a:lnSpc>
            <a:spcBef>
              <a:spcPct val="0"/>
            </a:spcBef>
            <a:spcAft>
              <a:spcPct val="35000"/>
            </a:spcAft>
            <a:buNone/>
          </a:pPr>
          <a:r>
            <a:rPr lang="en-US" sz="4200" kern="1200" dirty="0"/>
            <a:t>Only take medication that is </a:t>
          </a:r>
          <a:r>
            <a:rPr lang="en-US" sz="4200" b="1" kern="1200" dirty="0">
              <a:effectLst>
                <a:outerShdw blurRad="38100" dist="38100" dir="2700000" algn="tl">
                  <a:srgbClr val="000000">
                    <a:alpha val="43137"/>
                  </a:srgbClr>
                </a:outerShdw>
              </a:effectLst>
            </a:rPr>
            <a:t>prescribed to you</a:t>
          </a:r>
          <a:endParaRPr lang="en-CA" sz="4200" b="1" kern="1200" dirty="0">
            <a:effectLst>
              <a:outerShdw blurRad="38100" dist="38100" dir="2700000" algn="tl">
                <a:srgbClr val="000000">
                  <a:alpha val="43137"/>
                </a:srgbClr>
              </a:outerShdw>
            </a:effectLst>
          </a:endParaRPr>
        </a:p>
      </dsp:txBody>
      <dsp:txXfrm rot="10800000">
        <a:off x="547120" y="3519170"/>
        <a:ext cx="3864120" cy="4174584"/>
      </dsp:txXfrm>
    </dsp:sp>
    <dsp:sp modelId="{C2022F08-3BB1-48BB-B0C4-73FD9E93171F}">
      <dsp:nvSpPr>
        <dsp:cNvPr id="0" name=""/>
        <dsp:cNvSpPr/>
      </dsp:nvSpPr>
      <dsp:spPr>
        <a:xfrm>
          <a:off x="4949600" y="469222"/>
          <a:ext cx="4117366" cy="2580724"/>
        </a:xfrm>
        <a:prstGeom prst="roundRect">
          <a:avLst>
            <a:gd name="adj" fmla="val 10000"/>
          </a:avLst>
        </a:prstGeom>
        <a:blipFill dpi="0"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9E47D-369C-40AA-B66D-9EF3650043A0}">
      <dsp:nvSpPr>
        <dsp:cNvPr id="0" name=""/>
        <dsp:cNvSpPr/>
      </dsp:nvSpPr>
      <dsp:spPr>
        <a:xfrm rot="10800000">
          <a:off x="4949600" y="3519170"/>
          <a:ext cx="4117366" cy="4301207"/>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t" anchorCtr="0">
          <a:noAutofit/>
        </a:bodyPr>
        <a:lstStyle/>
        <a:p>
          <a:pPr marL="0" lvl="0" indent="0" algn="ctr" defTabSz="1866900">
            <a:lnSpc>
              <a:spcPct val="90000"/>
            </a:lnSpc>
            <a:spcBef>
              <a:spcPct val="0"/>
            </a:spcBef>
            <a:spcAft>
              <a:spcPct val="35000"/>
            </a:spcAft>
            <a:buNone/>
          </a:pPr>
          <a:r>
            <a:rPr lang="en-US" sz="4200" b="1" kern="1200" dirty="0">
              <a:effectLst>
                <a:outerShdw blurRad="38100" dist="38100" dir="2700000" algn="tl">
                  <a:srgbClr val="000000">
                    <a:alpha val="43137"/>
                  </a:srgbClr>
                </a:outerShdw>
              </a:effectLst>
            </a:rPr>
            <a:t>Follow the instructions </a:t>
          </a:r>
          <a:r>
            <a:rPr lang="en-US" sz="4200" kern="1200" dirty="0"/>
            <a:t>from your doctor or pharmacist </a:t>
          </a:r>
          <a:endParaRPr lang="en-CA" sz="4200" kern="1200" dirty="0"/>
        </a:p>
      </dsp:txBody>
      <dsp:txXfrm rot="10800000">
        <a:off x="5076223" y="3519170"/>
        <a:ext cx="3864120" cy="4174584"/>
      </dsp:txXfrm>
    </dsp:sp>
    <dsp:sp modelId="{6B8B0F43-4537-40DB-8F84-BC90124F906C}">
      <dsp:nvSpPr>
        <dsp:cNvPr id="0" name=""/>
        <dsp:cNvSpPr/>
      </dsp:nvSpPr>
      <dsp:spPr>
        <a:xfrm>
          <a:off x="9478703" y="469222"/>
          <a:ext cx="4117366" cy="2580724"/>
        </a:xfrm>
        <a:prstGeom prst="roundRect">
          <a:avLst>
            <a:gd name="adj" fmla="val 10000"/>
          </a:avLst>
        </a:prstGeom>
        <a:blipFill>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8FC562-2427-423A-A513-CC212FDAB4DC}">
      <dsp:nvSpPr>
        <dsp:cNvPr id="0" name=""/>
        <dsp:cNvSpPr/>
      </dsp:nvSpPr>
      <dsp:spPr>
        <a:xfrm rot="10800000">
          <a:off x="9478703" y="3519170"/>
          <a:ext cx="4117366" cy="4301207"/>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8704" tIns="298704" rIns="298704" bIns="298704" numCol="1" spcCol="1270" anchor="t" anchorCtr="0">
          <a:noAutofit/>
        </a:bodyPr>
        <a:lstStyle/>
        <a:p>
          <a:pPr marL="0" lvl="0" indent="0" algn="ctr" defTabSz="1866900">
            <a:lnSpc>
              <a:spcPct val="90000"/>
            </a:lnSpc>
            <a:spcBef>
              <a:spcPct val="0"/>
            </a:spcBef>
            <a:spcAft>
              <a:spcPct val="35000"/>
            </a:spcAft>
            <a:buNone/>
          </a:pPr>
          <a:r>
            <a:rPr lang="en-US" sz="4200" kern="1200" dirty="0"/>
            <a:t>When you are done with your medication, </a:t>
          </a:r>
          <a:r>
            <a:rPr lang="en-US" sz="4200" b="1" kern="1200" dirty="0">
              <a:effectLst>
                <a:outerShdw blurRad="38100" dist="38100" dir="2700000" algn="tl">
                  <a:srgbClr val="000000">
                    <a:alpha val="43137"/>
                  </a:srgbClr>
                </a:outerShdw>
              </a:effectLst>
            </a:rPr>
            <a:t>take it to the pharmacy</a:t>
          </a:r>
          <a:endParaRPr lang="en-CA" sz="4200" b="1" kern="1200" dirty="0">
            <a:effectLst>
              <a:outerShdw blurRad="38100" dist="38100" dir="2700000" algn="tl">
                <a:srgbClr val="000000">
                  <a:alpha val="43137"/>
                </a:srgbClr>
              </a:outerShdw>
            </a:effectLst>
          </a:endParaRPr>
        </a:p>
      </dsp:txBody>
      <dsp:txXfrm rot="10800000">
        <a:off x="9605326" y="3519170"/>
        <a:ext cx="3864120" cy="417458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47BD96-1E77-48DC-A09A-A829313DF794}">
      <dsp:nvSpPr>
        <dsp:cNvPr id="0" name=""/>
        <dsp:cNvSpPr/>
      </dsp:nvSpPr>
      <dsp:spPr>
        <a:xfrm>
          <a:off x="0" y="0"/>
          <a:ext cx="14016567" cy="3519170"/>
        </a:xfrm>
        <a:prstGeom prst="roundRect">
          <a:avLst>
            <a:gd name="adj" fmla="val 1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54B8F0F-9449-41EB-9050-F0AC4C2B95B0}">
      <dsp:nvSpPr>
        <dsp:cNvPr id="0" name=""/>
        <dsp:cNvSpPr/>
      </dsp:nvSpPr>
      <dsp:spPr>
        <a:xfrm>
          <a:off x="420497" y="469222"/>
          <a:ext cx="4117366" cy="2580724"/>
        </a:xfrm>
        <a:prstGeom prst="roundRect">
          <a:avLst>
            <a:gd name="adj" fmla="val 10000"/>
          </a:avLst>
        </a:prstGeom>
        <a:blipFill>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E6DEB3-CCDA-49C8-B2B9-E98B980D4EEC}">
      <dsp:nvSpPr>
        <dsp:cNvPr id="0" name=""/>
        <dsp:cNvSpPr/>
      </dsp:nvSpPr>
      <dsp:spPr>
        <a:xfrm rot="10800000">
          <a:off x="420497" y="3519170"/>
          <a:ext cx="4117366" cy="4301207"/>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r>
            <a:rPr lang="en-CA" sz="3700" kern="1200" dirty="0"/>
            <a:t>Do not take other substances you might have in your household like alcohol or cannabis</a:t>
          </a:r>
        </a:p>
      </dsp:txBody>
      <dsp:txXfrm rot="10800000">
        <a:off x="547120" y="3519170"/>
        <a:ext cx="3864120" cy="4174584"/>
      </dsp:txXfrm>
    </dsp:sp>
    <dsp:sp modelId="{C2022F08-3BB1-48BB-B0C4-73FD9E93171F}">
      <dsp:nvSpPr>
        <dsp:cNvPr id="0" name=""/>
        <dsp:cNvSpPr/>
      </dsp:nvSpPr>
      <dsp:spPr>
        <a:xfrm>
          <a:off x="4949600" y="469222"/>
          <a:ext cx="4117366" cy="2580724"/>
        </a:xfrm>
        <a:prstGeom prst="roundRect">
          <a:avLst>
            <a:gd name="adj" fmla="val 10000"/>
          </a:avLst>
        </a:prstGeom>
        <a:blipFill>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119E47D-369C-40AA-B66D-9EF3650043A0}">
      <dsp:nvSpPr>
        <dsp:cNvPr id="0" name=""/>
        <dsp:cNvSpPr/>
      </dsp:nvSpPr>
      <dsp:spPr>
        <a:xfrm rot="10800000">
          <a:off x="4949600" y="3519170"/>
          <a:ext cx="4117366" cy="4301207"/>
        </a:xfrm>
        <a:prstGeom prst="round2SameRect">
          <a:avLst>
            <a:gd name="adj1" fmla="val 10500"/>
            <a:gd name="adj2" fmla="val 0"/>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r>
            <a:rPr lang="en-US" sz="3700" kern="1200" dirty="0"/>
            <a:t>Keep medication </a:t>
          </a:r>
          <a:r>
            <a:rPr lang="en-US" sz="3700" b="1" kern="1200" dirty="0">
              <a:effectLst>
                <a:outerShdw blurRad="38100" dist="38100" dir="2700000" algn="tl">
                  <a:srgbClr val="000000">
                    <a:alpha val="43137"/>
                  </a:srgbClr>
                </a:outerShdw>
              </a:effectLst>
            </a:rPr>
            <a:t>locked up </a:t>
          </a:r>
          <a:r>
            <a:rPr lang="en-US" sz="3700" kern="1200" dirty="0"/>
            <a:t>and out of sight and reach from children</a:t>
          </a:r>
          <a:endParaRPr lang="en-CA" sz="3700" kern="1200" dirty="0"/>
        </a:p>
      </dsp:txBody>
      <dsp:txXfrm rot="10800000">
        <a:off x="5076223" y="3519170"/>
        <a:ext cx="3864120" cy="4174584"/>
      </dsp:txXfrm>
    </dsp:sp>
    <dsp:sp modelId="{6B8B0F43-4537-40DB-8F84-BC90124F906C}">
      <dsp:nvSpPr>
        <dsp:cNvPr id="0" name=""/>
        <dsp:cNvSpPr/>
      </dsp:nvSpPr>
      <dsp:spPr>
        <a:xfrm>
          <a:off x="9478703" y="469222"/>
          <a:ext cx="4117366" cy="2580724"/>
        </a:xfrm>
        <a:prstGeom prst="roundRect">
          <a:avLst>
            <a:gd name="adj" fmla="val 10000"/>
          </a:avLst>
        </a:prstGeom>
        <a:blipFill dpi="0" rotWithShape="1">
          <a:blip xmlns:r="http://schemas.openxmlformats.org/officeDocument/2006/relationships" r:embed="rId3" cstate="screen">
            <a:extLst>
              <a:ext uri="{28A0092B-C50C-407E-A947-70E740481C1C}">
                <a14:useLocalDpi xmlns:a14="http://schemas.microsoft.com/office/drawing/2010/main"/>
              </a:ext>
            </a:extLst>
          </a:blip>
          <a:srcRect/>
          <a:stretch>
            <a:fillRect l="1073"/>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78FC562-2427-423A-A513-CC212FDAB4DC}">
      <dsp:nvSpPr>
        <dsp:cNvPr id="0" name=""/>
        <dsp:cNvSpPr/>
      </dsp:nvSpPr>
      <dsp:spPr>
        <a:xfrm rot="10800000">
          <a:off x="9478703" y="3519170"/>
          <a:ext cx="4117366" cy="4301207"/>
        </a:xfrm>
        <a:prstGeom prst="round2SameRect">
          <a:avLst>
            <a:gd name="adj1" fmla="val 10500"/>
            <a:gd name="adj2" fmla="val 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263144" rIns="263144" bIns="263144" numCol="1" spcCol="1270" anchor="t" anchorCtr="0">
          <a:noAutofit/>
        </a:bodyPr>
        <a:lstStyle/>
        <a:p>
          <a:pPr marL="0" lvl="0" indent="0" algn="ctr" defTabSz="1644650">
            <a:lnSpc>
              <a:spcPct val="90000"/>
            </a:lnSpc>
            <a:spcBef>
              <a:spcPct val="0"/>
            </a:spcBef>
            <a:spcAft>
              <a:spcPct val="35000"/>
            </a:spcAft>
            <a:buNone/>
          </a:pPr>
          <a:r>
            <a:rPr lang="en-CA" sz="3700" kern="1200" dirty="0"/>
            <a:t>Learn how to use </a:t>
          </a:r>
          <a:r>
            <a:rPr lang="en-CA" sz="3700" b="1" kern="1200" dirty="0">
              <a:effectLst>
                <a:outerShdw blurRad="38100" dist="38100" dir="2700000" algn="tl">
                  <a:srgbClr val="000000">
                    <a:alpha val="43137"/>
                  </a:srgbClr>
                </a:outerShdw>
              </a:effectLst>
            </a:rPr>
            <a:t>Naloxone</a:t>
          </a:r>
          <a:r>
            <a:rPr lang="en-CA" sz="3700" kern="1200" dirty="0"/>
            <a:t> and know how to call for help in an emergency</a:t>
          </a:r>
          <a:endParaRPr lang="en-CA" sz="3700" b="1" kern="1200" dirty="0">
            <a:effectLst>
              <a:outerShdw blurRad="38100" dist="38100" dir="2700000" algn="tl">
                <a:srgbClr val="000000">
                  <a:alpha val="43137"/>
                </a:srgbClr>
              </a:outerShdw>
            </a:effectLst>
          </a:endParaRPr>
        </a:p>
      </dsp:txBody>
      <dsp:txXfrm rot="10800000">
        <a:off x="9605326" y="3519170"/>
        <a:ext cx="3864120" cy="4174584"/>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F9CD77A-D122-4851-9DE0-B3906A85EFF6}" type="datetimeFigureOut">
              <a:rPr lang="en-CA" smtClean="0"/>
              <a:t>2026-04-21</a:t>
            </a:fld>
            <a:endParaRPr lang="en-CA"/>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9DAB1C43-4D75-4618-AE42-E8FC6A981277}" type="slidenum">
              <a:rPr lang="en-CA" smtClean="0"/>
              <a:t>‹#›</a:t>
            </a:fld>
            <a:endParaRPr lang="en-CA"/>
          </a:p>
        </p:txBody>
      </p:sp>
    </p:spTree>
    <p:extLst>
      <p:ext uri="{BB962C8B-B14F-4D97-AF65-F5344CB8AC3E}">
        <p14:creationId xmlns:p14="http://schemas.microsoft.com/office/powerpoint/2010/main" val="2414910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9DAB1C43-4D75-4618-AE42-E8FC6A981277}" type="slidenum">
              <a:rPr lang="en-CA" smtClean="0"/>
              <a:t>1</a:t>
            </a:fld>
            <a:endParaRPr lang="en-CA"/>
          </a:p>
        </p:txBody>
      </p:sp>
    </p:spTree>
    <p:extLst>
      <p:ext uri="{BB962C8B-B14F-4D97-AF65-F5344CB8AC3E}">
        <p14:creationId xmlns:p14="http://schemas.microsoft.com/office/powerpoint/2010/main" val="35192486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FE94FB-21FF-E4BF-8C7D-781CB0BC64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5F53DB5-B921-7B61-86A8-B13A40EDE6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D817D1D-5506-2217-D8B3-6AADA1BBB721}"/>
              </a:ext>
            </a:extLst>
          </p:cNvPr>
          <p:cNvSpPr>
            <a:spLocks noGrp="1"/>
          </p:cNvSpPr>
          <p:nvPr>
            <p:ph type="body" idx="1"/>
          </p:nvPr>
        </p:nvSpPr>
        <p:spPr/>
        <p:txBody>
          <a:bodyPr/>
          <a:lstStyle/>
          <a:p>
            <a:r>
              <a:rPr lang="en-US" b="1" dirty="0"/>
              <a:t>Speaking notes: </a:t>
            </a:r>
            <a:r>
              <a:rPr lang="en-US" dirty="0"/>
              <a:t>Opioids are the most common type of prescription medication that youth are using for non-medical use, but other types of medication are also being used at higher rates such as stimulants and sedatives. </a:t>
            </a:r>
          </a:p>
          <a:p>
            <a:endParaRPr lang="en-US" dirty="0"/>
          </a:p>
          <a:p>
            <a:r>
              <a:rPr lang="en-US" dirty="0"/>
              <a:t>Ask students - What do we know about sedatives? </a:t>
            </a:r>
          </a:p>
          <a:p>
            <a:endParaRPr lang="en-US" dirty="0"/>
          </a:p>
          <a:p>
            <a:r>
              <a:rPr lang="en-US" dirty="0"/>
              <a:t>Wait for responses, then reveal answers:</a:t>
            </a:r>
          </a:p>
          <a:p>
            <a:pPr marL="171450" indent="-171450">
              <a:buFontTx/>
              <a:buChar char="-"/>
            </a:pPr>
            <a:r>
              <a:rPr lang="en-US" dirty="0"/>
              <a:t>Sedatives are often prescribed for anxiety, seizures, or sleep, or they may be used to sedate someone before a medical procedure.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Sedatives work by slowing down brain activity (similar to the effects of opioids). </a:t>
            </a:r>
          </a:p>
          <a:p>
            <a:pPr marL="171450" indent="-171450">
              <a:buFontTx/>
              <a:buChar char="-"/>
            </a:pPr>
            <a:r>
              <a:rPr lang="en-US" dirty="0"/>
              <a:t>Examples include benzodiazepines or barbiturates. Examples of medication you may have heard of include Xanax or Ativan.</a:t>
            </a:r>
          </a:p>
          <a:p>
            <a:pPr marL="171450" indent="-171450">
              <a:buFontTx/>
              <a:buChar char="-"/>
            </a:pPr>
            <a:r>
              <a:rPr lang="en-US" dirty="0"/>
              <a:t>Some sedatives like benzodiazepines, medetomidine, or xylazine can show up in the unregulated drug supply (i.e. illegal drugs) that are mixed with opioids. This is why illicit drugs carry a lot of risk – they can include dangerous combinations and it is usually very hard or impossible to know what is in a substance when it doesn’t come from a reputable source like a doctor or pharmacy. </a:t>
            </a:r>
          </a:p>
          <a:p>
            <a:pPr marL="171450" indent="-171450">
              <a:buFontTx/>
              <a:buChar char="-"/>
            </a:pPr>
            <a:endParaRPr lang="en-US" dirty="0"/>
          </a:p>
          <a:p>
            <a:pPr marL="0" indent="0">
              <a:buFontTx/>
              <a:buNone/>
            </a:pPr>
            <a:r>
              <a:rPr lang="en-US" dirty="0"/>
              <a:t>Click to reveal orange bubble: what are the risks of taking sedatives when we aren’t supposed to?</a:t>
            </a:r>
          </a:p>
          <a:p>
            <a:pPr marL="0" indent="0">
              <a:buFontTx/>
              <a:buNone/>
            </a:pPr>
            <a:endParaRPr lang="en-US" dirty="0"/>
          </a:p>
          <a:p>
            <a:pPr marL="0" indent="0">
              <a:buFontTx/>
              <a:buNone/>
            </a:pPr>
            <a:r>
              <a:rPr lang="en-US" dirty="0"/>
              <a:t>Click to reveal answers:</a:t>
            </a:r>
          </a:p>
          <a:p>
            <a:pPr marL="171450" indent="-171450">
              <a:buFontTx/>
              <a:buChar char="-"/>
            </a:pPr>
            <a:r>
              <a:rPr lang="en-US" dirty="0"/>
              <a:t>Short term effects can include: drowsiness, decreased heart rate and blood pressure, and slower breathing. This is because sedatives decrease our central nervous system functioning, which controls things like breathing. We could also experience dizziness, disorientation, memory problems like confusion or a loss of memory, and slowed reaction time. Slower reaction time means that we are much more likely to get into a car accident. </a:t>
            </a:r>
          </a:p>
          <a:p>
            <a:pPr marL="171450" indent="-171450">
              <a:buFontTx/>
              <a:buChar char="-"/>
            </a:pPr>
            <a:r>
              <a:rPr lang="en-US" dirty="0"/>
              <a:t>Long term, they can cause vision problems, sleep problems, or liver problems. They can also lead some people to build up a tolerance, which means you get used to the amount you take and need to keep taking more to feel the same effect. And, they can cause a sense of euphoria or high, so they can become addictive and lead to a substance use disorder. </a:t>
            </a:r>
          </a:p>
          <a:p>
            <a:pPr marL="171450" indent="-171450">
              <a:buFontTx/>
              <a:buChar char="-"/>
            </a:pPr>
            <a:endParaRPr lang="en-US" dirty="0"/>
          </a:p>
          <a:p>
            <a:pPr marL="171450" indent="-171450">
              <a:buFontTx/>
              <a:buChar char="-"/>
            </a:pPr>
            <a:r>
              <a:rPr lang="en-US" dirty="0"/>
              <a:t>Because sedatives slow down our central nervous system, it can be very dangerous to mix them with other substances that slow down our central nervous system, like opioids or alcohol. This is because our breathing and heart rate could decrease more rapidly and increase our risk of overdose. </a:t>
            </a:r>
          </a:p>
        </p:txBody>
      </p:sp>
      <p:sp>
        <p:nvSpPr>
          <p:cNvPr id="4" name="Slide Number Placeholder 3">
            <a:extLst>
              <a:ext uri="{FF2B5EF4-FFF2-40B4-BE49-F238E27FC236}">
                <a16:creationId xmlns:a16="http://schemas.microsoft.com/office/drawing/2014/main" id="{B18CA12D-E768-28C6-78AB-D7E766D38243}"/>
              </a:ext>
            </a:extLst>
          </p:cNvPr>
          <p:cNvSpPr>
            <a:spLocks noGrp="1"/>
          </p:cNvSpPr>
          <p:nvPr>
            <p:ph type="sldNum" sz="quarter" idx="5"/>
          </p:nvPr>
        </p:nvSpPr>
        <p:spPr/>
        <p:txBody>
          <a:bodyPr/>
          <a:lstStyle/>
          <a:p>
            <a:fld id="{9DAB1C43-4D75-4618-AE42-E8FC6A981277}" type="slidenum">
              <a:rPr lang="en-CA" smtClean="0"/>
              <a:t>10</a:t>
            </a:fld>
            <a:endParaRPr lang="en-CA"/>
          </a:p>
        </p:txBody>
      </p:sp>
    </p:spTree>
    <p:extLst>
      <p:ext uri="{BB962C8B-B14F-4D97-AF65-F5344CB8AC3E}">
        <p14:creationId xmlns:p14="http://schemas.microsoft.com/office/powerpoint/2010/main" val="18200883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dirty="0"/>
              <a:t>Ask students – what do we know about stimulants?</a:t>
            </a:r>
          </a:p>
          <a:p>
            <a:pPr marL="0" indent="0">
              <a:buFontTx/>
              <a:buNone/>
            </a:pPr>
            <a:endParaRPr lang="en-CA" dirty="0"/>
          </a:p>
          <a:p>
            <a:pPr marL="0" indent="0">
              <a:buFontTx/>
              <a:buNone/>
            </a:pPr>
            <a:r>
              <a:rPr lang="en-CA" dirty="0"/>
              <a:t>Wait for responses, then reveal answers:</a:t>
            </a:r>
          </a:p>
          <a:p>
            <a:pPr marL="171450" indent="-171450">
              <a:buFontTx/>
              <a:buChar char="-"/>
            </a:pPr>
            <a:r>
              <a:rPr lang="en-CA" dirty="0"/>
              <a:t>Stimulants speed up (or stimulate) brain activity. They make us feel more awake, alert, and energized.</a:t>
            </a:r>
          </a:p>
          <a:p>
            <a:pPr marL="171450" indent="-171450">
              <a:buFontTx/>
              <a:buChar char="-"/>
            </a:pPr>
            <a:r>
              <a:rPr lang="en-CA" dirty="0"/>
              <a:t>Often prescribed to people with ADHD or narcolepsy (a sleep disorder).</a:t>
            </a:r>
          </a:p>
          <a:p>
            <a:pPr marL="171450" indent="-171450">
              <a:buFontTx/>
              <a:buChar char="-"/>
            </a:pPr>
            <a:r>
              <a:rPr lang="en-CA" dirty="0"/>
              <a:t>Examples of prescription stimulants include amphetamines and methylphenidate (brand names you may have heard of include Adderall, Vyvanse, or </a:t>
            </a:r>
            <a:r>
              <a:rPr lang="en-CA" dirty="0" err="1"/>
              <a:t>Concerta</a:t>
            </a:r>
            <a:r>
              <a:rPr lang="en-CA" dirty="0"/>
              <a:t>)</a:t>
            </a:r>
          </a:p>
          <a:p>
            <a:pPr marL="171450" indent="-171450">
              <a:buFontTx/>
              <a:buChar char="-"/>
            </a:pPr>
            <a:r>
              <a:rPr lang="en-CA" dirty="0"/>
              <a:t>Examples of illegal stimulants (which have no medical use) include cocaine, crystal meth (methamphetamine), or methylenedioxymethamphetamine (MDMA) commonly known as ecstasy or molly. </a:t>
            </a:r>
          </a:p>
          <a:p>
            <a:pPr marL="171450" indent="-171450">
              <a:buFontTx/>
              <a:buChar char="-"/>
            </a:pPr>
            <a:r>
              <a:rPr lang="en-CA" dirty="0"/>
              <a:t>Other legal stimulants include nicotine (for ages 19+) (found in cigarettes and vapes), and caffeine (found in coffee and energy drinks)</a:t>
            </a:r>
          </a:p>
          <a:p>
            <a:pPr marL="171450" indent="-171450">
              <a:buFontTx/>
              <a:buChar char="-"/>
            </a:pPr>
            <a:endParaRPr lang="en-CA" dirty="0"/>
          </a:p>
          <a:p>
            <a:pPr marL="0" indent="0">
              <a:buFontTx/>
              <a:buNone/>
            </a:pPr>
            <a:r>
              <a:rPr lang="en-CA" dirty="0"/>
              <a:t>Ask students – can anyone guess what happens when we take stimulants when we aren’t supposed to, or when we take too much?</a:t>
            </a:r>
          </a:p>
          <a:p>
            <a:pPr marL="0" indent="0">
              <a:buFontTx/>
              <a:buNone/>
            </a:pPr>
            <a:endParaRPr lang="en-CA" dirty="0"/>
          </a:p>
          <a:p>
            <a:pPr marL="0" indent="0">
              <a:buFontTx/>
              <a:buNone/>
            </a:pPr>
            <a:r>
              <a:rPr lang="en-CA" dirty="0"/>
              <a:t>Wait for responses, then reveal answers:</a:t>
            </a:r>
          </a:p>
          <a:p>
            <a:pPr marL="171450" indent="-171450">
              <a:buFontTx/>
              <a:buChar char="-"/>
            </a:pPr>
            <a:r>
              <a:rPr lang="en-CA" dirty="0"/>
              <a:t>Stimulants speed things up in our body, so they are going to make our heart beat faster and our blood pressure increase. They can cause dizziness, decreased appetite, nausea and vomiting, and can make it very difficult to fall asleep. They can also change our mood by making us more anxious or paranoid. This is especially true when the effects of stimulants start to wear off. </a:t>
            </a:r>
          </a:p>
          <a:p>
            <a:pPr marL="171450" indent="-171450">
              <a:buFontTx/>
              <a:buChar char="-"/>
            </a:pPr>
            <a:r>
              <a:rPr lang="en-CA" dirty="0"/>
              <a:t>If we take very high doses, just like other substances, we can overdose. We risk seizures, heart attacks or other cardiovascular issues, and a very high fever – this is because stimulants increase our heart rate and central nervous system to dangerously high levels when we take too much and can have long-term effects. </a:t>
            </a:r>
          </a:p>
          <a:p>
            <a:pPr marL="171450" indent="-171450">
              <a:buFontTx/>
              <a:buChar char="-"/>
            </a:pPr>
            <a:endParaRPr lang="en-CA" dirty="0"/>
          </a:p>
          <a:p>
            <a:pPr marL="171450" indent="-171450">
              <a:buFontTx/>
              <a:buChar char="-"/>
            </a:pPr>
            <a:r>
              <a:rPr lang="en-CA" dirty="0"/>
              <a:t>When we take them as prescribed, there is very little risk of addiction. They can be very helpful, for example, for people with ADHD who are prescribed stimulants from a doctor by improving attention span and controlling impulsive behaviour. However, when we take them not as prescribed, or when we take illegal stimulants which are very strong, they can lead to addiction. </a:t>
            </a:r>
          </a:p>
          <a:p>
            <a:pPr marL="171450" indent="-171450">
              <a:buFontTx/>
              <a:buChar char="-"/>
            </a:pPr>
            <a:endParaRPr lang="en-CA" dirty="0"/>
          </a:p>
          <a:p>
            <a:pPr marL="171450" indent="-171450">
              <a:buFontTx/>
              <a:buChar char="-"/>
            </a:pPr>
            <a:r>
              <a:rPr lang="en-CA" dirty="0"/>
              <a:t>*ask students – why might someone want to take stimulants when they don’t have a prescription?</a:t>
            </a:r>
          </a:p>
          <a:p>
            <a:pPr marL="171450" indent="-171450">
              <a:buFontTx/>
              <a:buChar char="-"/>
            </a:pPr>
            <a:r>
              <a:rPr lang="en-CA" dirty="0"/>
              <a:t>Some reasons why people might use stimulants for non-medical use include athletes or students who need energy for performing or studying. </a:t>
            </a:r>
          </a:p>
          <a:p>
            <a:pPr marL="628650" lvl="1" indent="-171450">
              <a:buFontTx/>
              <a:buChar char="-"/>
            </a:pPr>
            <a:r>
              <a:rPr lang="en-CA" dirty="0"/>
              <a:t>Ironically, the vast majority of those who use stimulants to study or improve their academic performance generally get lower grades compared to those who do not use stimulants for non-medical purposes </a:t>
            </a:r>
          </a:p>
          <a:p>
            <a:pPr marL="171450" indent="-171450">
              <a:buFontTx/>
              <a:buChar char="-"/>
            </a:pPr>
            <a:r>
              <a:rPr lang="en-CA" dirty="0"/>
              <a:t>Stimulants are very dangerous to mix with other substances. When you take them with something like an opioid or sedative, those substances have the opposite effect on the body (one speeds up the body, one slows it down). This doesn’t mean that they cancel each other out, it means that effects can be unpredictable. Sometimes, one substance will mask the effect of the other, so you may not feel like much is happening. Sometimes this makes people want to take more, which drastically increases your risk of overdose. </a:t>
            </a:r>
          </a:p>
          <a:p>
            <a:pPr marL="171450" indent="-171450">
              <a:buFontTx/>
              <a:buChar char="-"/>
            </a:pPr>
            <a:endParaRPr lang="en-CA" dirty="0"/>
          </a:p>
          <a:p>
            <a:pPr marL="171450" indent="-171450">
              <a:buFontTx/>
              <a:buChar char="-"/>
            </a:pPr>
            <a:r>
              <a:rPr lang="en-CA" dirty="0"/>
              <a:t>This is why it is so important to talk to your doctor or pharmacist about the medication you are taking and if you are also taking any over-the-counter medication to make sure that you don’t experience any negative effects. </a:t>
            </a:r>
          </a:p>
        </p:txBody>
      </p:sp>
      <p:sp>
        <p:nvSpPr>
          <p:cNvPr id="4" name="Slide Number Placeholder 3"/>
          <p:cNvSpPr>
            <a:spLocks noGrp="1"/>
          </p:cNvSpPr>
          <p:nvPr>
            <p:ph type="sldNum" sz="quarter" idx="5"/>
          </p:nvPr>
        </p:nvSpPr>
        <p:spPr/>
        <p:txBody>
          <a:bodyPr/>
          <a:lstStyle/>
          <a:p>
            <a:fld id="{9DAB1C43-4D75-4618-AE42-E8FC6A981277}" type="slidenum">
              <a:rPr lang="en-CA" smtClean="0"/>
              <a:t>11</a:t>
            </a:fld>
            <a:endParaRPr lang="en-CA"/>
          </a:p>
        </p:txBody>
      </p:sp>
    </p:spTree>
    <p:extLst>
      <p:ext uri="{BB962C8B-B14F-4D97-AF65-F5344CB8AC3E}">
        <p14:creationId xmlns:p14="http://schemas.microsoft.com/office/powerpoint/2010/main" val="33631578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students</a:t>
            </a:r>
            <a:r>
              <a:rPr lang="en-US" dirty="0"/>
              <a:t>: is taking someone else’s prescription opioids illegal?</a:t>
            </a:r>
          </a:p>
          <a:p>
            <a:endParaRPr lang="en-US" dirty="0"/>
          </a:p>
          <a:p>
            <a:r>
              <a:rPr lang="en-US" dirty="0"/>
              <a:t>Wait for responses, then reveal answer:</a:t>
            </a:r>
          </a:p>
          <a:p>
            <a:r>
              <a:rPr lang="en-US" dirty="0"/>
              <a:t>The answer is yes, it is illegal to take someone else’s prescription. </a:t>
            </a:r>
          </a:p>
          <a:p>
            <a:endParaRPr lang="en-US" dirty="0"/>
          </a:p>
          <a:p>
            <a:r>
              <a:rPr lang="en-US" dirty="0"/>
              <a:t>Medications like opioids are controlled substances in Canada, which means they are illegal without a prescription. Other controlled substances include sedatives and stimulants like the ones we just talked about. So, even if you have someone’s permission, it is still illegal to take someone else’s medication.</a:t>
            </a:r>
          </a:p>
          <a:p>
            <a:endParaRPr lang="en-US" dirty="0"/>
          </a:p>
        </p:txBody>
      </p:sp>
      <p:sp>
        <p:nvSpPr>
          <p:cNvPr id="4" name="Slide Number Placeholder 3"/>
          <p:cNvSpPr>
            <a:spLocks noGrp="1"/>
          </p:cNvSpPr>
          <p:nvPr>
            <p:ph type="sldNum" sz="quarter" idx="5"/>
          </p:nvPr>
        </p:nvSpPr>
        <p:spPr/>
        <p:txBody>
          <a:bodyPr/>
          <a:lstStyle/>
          <a:p>
            <a:fld id="{9DAB1C43-4D75-4618-AE42-E8FC6A981277}" type="slidenum">
              <a:rPr lang="en-CA" smtClean="0"/>
              <a:t>12</a:t>
            </a:fld>
            <a:endParaRPr lang="en-CA"/>
          </a:p>
        </p:txBody>
      </p:sp>
    </p:spTree>
    <p:extLst>
      <p:ext uri="{BB962C8B-B14F-4D97-AF65-F5344CB8AC3E}">
        <p14:creationId xmlns:p14="http://schemas.microsoft.com/office/powerpoint/2010/main" val="27985245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Ask students</a:t>
            </a:r>
            <a:r>
              <a:rPr lang="en-US" dirty="0"/>
              <a:t>: why should we not take someone else’s prescription medication?</a:t>
            </a:r>
          </a:p>
          <a:p>
            <a:endParaRPr lang="en-US" dirty="0"/>
          </a:p>
          <a:p>
            <a:r>
              <a:rPr lang="en-US" dirty="0"/>
              <a:t>Wait for responses, then reveal content.</a:t>
            </a:r>
          </a:p>
          <a:p>
            <a:endParaRPr lang="en-US" dirty="0"/>
          </a:p>
          <a:p>
            <a:r>
              <a:rPr lang="en-US" b="1" dirty="0"/>
              <a:t>Speaking notes:</a:t>
            </a:r>
          </a:p>
          <a:p>
            <a:endParaRPr lang="en-US" dirty="0"/>
          </a:p>
          <a:p>
            <a:r>
              <a:rPr lang="en-US" dirty="0"/>
              <a:t>Everyone is different, and that is why your medication and the dosage is chosen specifically for you by your doctor. Your age, height and weight, overall health, other medications you may be taking, allergies, all play a role in deciding what medication, and how much, is right for you. When you take someone else’s medication, you are taking medication that is right for THEM (maybe not you). Just because it is medicine or it was given by a doctor, doesn’t mean it is safe for you.</a:t>
            </a:r>
          </a:p>
          <a:p>
            <a:endParaRPr lang="en-US" dirty="0"/>
          </a:p>
          <a:p>
            <a:r>
              <a:rPr lang="en-US" dirty="0"/>
              <a:t>Maybe the medication meant for someone else is way too much for your body to handle. In this case, you could get really sick or risk overdosing when you take someone else’s medication – or, if you take more than you are supposed to of your own medication. </a:t>
            </a:r>
          </a:p>
          <a:p>
            <a:endParaRPr lang="en-US" dirty="0"/>
          </a:p>
          <a:p>
            <a:r>
              <a:rPr lang="en-US" dirty="0"/>
              <a:t>It can be very dangerous mixing medications with other substances – whether that is other medication, alcohol, marijuana, etc. If you take medication that isn’t prescribed to you, it might react with other things you are taking and you might not even know it. </a:t>
            </a:r>
          </a:p>
          <a:p>
            <a:endParaRPr lang="en-US" dirty="0"/>
          </a:p>
          <a:p>
            <a:r>
              <a:rPr lang="en-US" dirty="0"/>
              <a:t>Usually, doctors provide just enough medication for a specific time frame. If you take someone else’s medication, they might not have enough for themselves. </a:t>
            </a:r>
          </a:p>
          <a:p>
            <a:endParaRPr lang="en-US" dirty="0"/>
          </a:p>
          <a:p>
            <a:r>
              <a:rPr lang="en-US" dirty="0"/>
              <a:t>And, when we take medication for non-medical use (or to get high), we are more likely to become dependent on that substance (or develop a substance use disorder) – especially when we are young and our brains are not finished developing. </a:t>
            </a:r>
            <a:endParaRPr lang="en-CA" dirty="0"/>
          </a:p>
          <a:p>
            <a:endParaRPr lang="en-CA" dirty="0"/>
          </a:p>
        </p:txBody>
      </p:sp>
      <p:sp>
        <p:nvSpPr>
          <p:cNvPr id="4" name="Slide Number Placeholder 3"/>
          <p:cNvSpPr>
            <a:spLocks noGrp="1"/>
          </p:cNvSpPr>
          <p:nvPr>
            <p:ph type="sldNum" sz="quarter" idx="5"/>
          </p:nvPr>
        </p:nvSpPr>
        <p:spPr/>
        <p:txBody>
          <a:bodyPr/>
          <a:lstStyle/>
          <a:p>
            <a:fld id="{9DAB1C43-4D75-4618-AE42-E8FC6A981277}" type="slidenum">
              <a:rPr lang="en-CA" smtClean="0"/>
              <a:t>13</a:t>
            </a:fld>
            <a:endParaRPr lang="en-CA"/>
          </a:p>
        </p:txBody>
      </p:sp>
    </p:spTree>
    <p:extLst>
      <p:ext uri="{BB962C8B-B14F-4D97-AF65-F5344CB8AC3E}">
        <p14:creationId xmlns:p14="http://schemas.microsoft.com/office/powerpoint/2010/main" val="3202003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To make sure that you stay safe when taking medication, here are some steps you can follow:</a:t>
            </a:r>
          </a:p>
          <a:p>
            <a:endParaRPr lang="en-CA" dirty="0"/>
          </a:p>
          <a:p>
            <a:r>
              <a:rPr lang="en-CA" b="1" dirty="0"/>
              <a:t>Reveal first point: </a:t>
            </a:r>
            <a:r>
              <a:rPr lang="en-CA" dirty="0"/>
              <a:t>Only take medication that is prescribed to you. Do not take other people’s medication, even if they say it is okay. Other peoples’ medication are meant for their body, not yours. </a:t>
            </a:r>
          </a:p>
          <a:p>
            <a:endParaRPr lang="en-CA" dirty="0"/>
          </a:p>
          <a:p>
            <a:r>
              <a:rPr lang="en-CA" b="1" dirty="0"/>
              <a:t>Reveal second point: </a:t>
            </a:r>
            <a:r>
              <a:rPr lang="en-CA" dirty="0"/>
              <a:t>Follow the instructions of your doctor or pharmacist. Take the right dosage at the right time of day, and follow any other instructions (e.g. how long to stay on your medication). Do not take more than prescribed. If you feel like your medication isn’t working, talk to your doctor or another professional.</a:t>
            </a:r>
          </a:p>
          <a:p>
            <a:r>
              <a:rPr lang="en-CA" dirty="0"/>
              <a:t>- This also applies to over-the-counter medication (like cough medication or Advil). Make sure you read and follow the instructions on the label so that you are using the medication properly and don’t take too much. </a:t>
            </a:r>
          </a:p>
          <a:p>
            <a:endParaRPr lang="en-CA" dirty="0"/>
          </a:p>
          <a:p>
            <a:r>
              <a:rPr lang="en-CA" b="1" dirty="0"/>
              <a:t>Reveal third point: </a:t>
            </a:r>
            <a:r>
              <a:rPr lang="en-CA" dirty="0"/>
              <a:t>If you don’t need your medication anymore and you have some left over, or if you have expired medication, bring it to the pharmacy so they can get rid of it. Don’t throw it in the garbage or flush it down the toilet. This is because we don’t want substances contaminating the environment (our land or water), and we don’t want animals or other people to stumble upon them. Getting rid of your expired or unused medication is a good way to make sure everyone in your household stays safe.</a:t>
            </a:r>
          </a:p>
          <a:p>
            <a:endParaRPr lang="en-CA" dirty="0"/>
          </a:p>
        </p:txBody>
      </p:sp>
      <p:sp>
        <p:nvSpPr>
          <p:cNvPr id="4" name="Slide Number Placeholder 3"/>
          <p:cNvSpPr>
            <a:spLocks noGrp="1"/>
          </p:cNvSpPr>
          <p:nvPr>
            <p:ph type="sldNum" sz="quarter" idx="5"/>
          </p:nvPr>
        </p:nvSpPr>
        <p:spPr/>
        <p:txBody>
          <a:bodyPr/>
          <a:lstStyle/>
          <a:p>
            <a:fld id="{9DAB1C43-4D75-4618-AE42-E8FC6A981277}" type="slidenum">
              <a:rPr lang="en-CA" smtClean="0"/>
              <a:t>14</a:t>
            </a:fld>
            <a:endParaRPr lang="en-CA"/>
          </a:p>
        </p:txBody>
      </p:sp>
    </p:spTree>
    <p:extLst>
      <p:ext uri="{BB962C8B-B14F-4D97-AF65-F5344CB8AC3E}">
        <p14:creationId xmlns:p14="http://schemas.microsoft.com/office/powerpoint/2010/main" val="4214955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CA" b="1" dirty="0"/>
              <a:t>Reveal first point: </a:t>
            </a:r>
          </a:p>
          <a:p>
            <a:pPr marL="171450" indent="-171450">
              <a:buFontTx/>
              <a:buChar char="-"/>
            </a:pPr>
            <a:r>
              <a:rPr lang="en-CA" dirty="0"/>
              <a:t>You might have access to other substances in your house, like alcohol, cannabis (gummies, vapes, etc.), or cigarettes</a:t>
            </a:r>
            <a:r>
              <a:rPr lang="en-CA"/>
              <a:t>. There </a:t>
            </a:r>
            <a:r>
              <a:rPr lang="en-CA" dirty="0"/>
              <a:t>is a reason you have to be 19 to drink and smoke – those substances can affect the development of your brain. </a:t>
            </a:r>
          </a:p>
          <a:p>
            <a:pPr marL="171450" indent="-171450">
              <a:buFontTx/>
              <a:buChar char="-"/>
            </a:pPr>
            <a:r>
              <a:rPr lang="en-CA" dirty="0"/>
              <a:t>Anyone know how old you are before your brain is fully developed? (</a:t>
            </a:r>
            <a:r>
              <a:rPr lang="en-CA" b="1" dirty="0"/>
              <a:t>ask students, then say the answer</a:t>
            </a:r>
            <a:r>
              <a:rPr lang="en-CA" dirty="0"/>
              <a:t>) – 25! That means when you take substances like cannabis, alcohol, or nicotine when you are young, it could affect the parts of your brain responsible for things like memory and managing your emotions. It also means it is way more likely that your body can’t handle those substances yet, and they could make you very sick. </a:t>
            </a:r>
          </a:p>
          <a:p>
            <a:pPr marL="171450" indent="-171450">
              <a:buFontTx/>
              <a:buChar char="-"/>
            </a:pPr>
            <a:endParaRPr lang="en-CA" dirty="0"/>
          </a:p>
          <a:p>
            <a:pPr marL="0" indent="0">
              <a:buFontTx/>
              <a:buNone/>
            </a:pPr>
            <a:r>
              <a:rPr lang="en-CA" b="1" dirty="0"/>
              <a:t>Reveal second point: </a:t>
            </a:r>
          </a:p>
          <a:p>
            <a:pPr marL="171450" indent="-171450">
              <a:buFontTx/>
              <a:buChar char="-"/>
            </a:pPr>
            <a:r>
              <a:rPr lang="en-CA" dirty="0"/>
              <a:t>It’s important to keep medication and any substances (like alcohol, cannabis gummies or vapes) locked up, out of sight, and out of reach. This prevents small children from accidentally taking medication, and it keeps everyone in your household safe from unintentionally or intentionally ingesting a substance. This is even important for common household items like Advil or Tylenol which, as we saw earlier, are common sources of poisoning in Canada. This also applies to things like vitamins or supplements. </a:t>
            </a:r>
          </a:p>
          <a:p>
            <a:pPr marL="0" indent="0">
              <a:buFontTx/>
              <a:buNone/>
            </a:pPr>
            <a:endParaRPr lang="en-CA" dirty="0"/>
          </a:p>
          <a:p>
            <a:pPr marL="0" indent="0">
              <a:buFontTx/>
              <a:buNone/>
            </a:pPr>
            <a:r>
              <a:rPr lang="en-CA" b="1" dirty="0"/>
              <a:t>Reveal third point: </a:t>
            </a:r>
          </a:p>
          <a:p>
            <a:pPr marL="171450" indent="-171450">
              <a:buFontTx/>
              <a:buChar char="-"/>
            </a:pPr>
            <a:r>
              <a:rPr lang="en-CA" dirty="0"/>
              <a:t>If you or someone else is having a medical emergency because of medication they took, call 911. If you have questions about medication safety or you worry that you may have taken something that you shouldn’t, you can call Ontario Poison Control to ask for advice. It is also a good idea to learn how to use Naloxone</a:t>
            </a:r>
          </a:p>
          <a:p>
            <a:pPr marL="171450" indent="-171450">
              <a:buFontTx/>
              <a:buChar char="-"/>
            </a:pPr>
            <a:r>
              <a:rPr lang="en-CA" b="1" dirty="0"/>
              <a:t>Ask  students: </a:t>
            </a:r>
            <a:r>
              <a:rPr lang="en-CA" dirty="0"/>
              <a:t>has anyone ever heard of Naloxone before?</a:t>
            </a:r>
          </a:p>
          <a:p>
            <a:pPr marL="628650" lvl="1" indent="-171450">
              <a:buFontTx/>
              <a:buChar char="-"/>
            </a:pPr>
            <a:r>
              <a:rPr lang="en-CA" dirty="0"/>
              <a:t>Naloxone is a medication that can reverse an overdose when someone has taken too many opioids. This might be because they accidentally took too much of their prescription, or maybe they took something from someone else without realizing how strong it was. You can get Naloxone from most pharmacies and also from some organizations in the community. </a:t>
            </a:r>
          </a:p>
          <a:p>
            <a:endParaRPr lang="en-CA" dirty="0"/>
          </a:p>
        </p:txBody>
      </p:sp>
      <p:sp>
        <p:nvSpPr>
          <p:cNvPr id="4" name="Slide Number Placeholder 3"/>
          <p:cNvSpPr>
            <a:spLocks noGrp="1"/>
          </p:cNvSpPr>
          <p:nvPr>
            <p:ph type="sldNum" sz="quarter" idx="5"/>
          </p:nvPr>
        </p:nvSpPr>
        <p:spPr/>
        <p:txBody>
          <a:bodyPr/>
          <a:lstStyle/>
          <a:p>
            <a:fld id="{9DAB1C43-4D75-4618-AE42-E8FC6A981277}" type="slidenum">
              <a:rPr lang="en-CA" smtClean="0"/>
              <a:t>15</a:t>
            </a:fld>
            <a:endParaRPr lang="en-CA"/>
          </a:p>
        </p:txBody>
      </p:sp>
    </p:spTree>
    <p:extLst>
      <p:ext uri="{BB962C8B-B14F-4D97-AF65-F5344CB8AC3E}">
        <p14:creationId xmlns:p14="http://schemas.microsoft.com/office/powerpoint/2010/main" val="2367289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BDD1F-99F4-C7D3-3601-563A1B6502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C2B0D6-41C4-55E4-69A6-B61422FDAA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55E69E-55EA-269E-EF9B-BDA18881EAB3}"/>
              </a:ext>
            </a:extLst>
          </p:cNvPr>
          <p:cNvSpPr>
            <a:spLocks noGrp="1"/>
          </p:cNvSpPr>
          <p:nvPr>
            <p:ph type="body" idx="1"/>
          </p:nvPr>
        </p:nvSpPr>
        <p:spPr/>
        <p:txBody>
          <a:bodyPr/>
          <a:lstStyle/>
          <a:p>
            <a:r>
              <a:rPr lang="en-CA" b="1" dirty="0"/>
              <a:t>Speaking notes:</a:t>
            </a:r>
          </a:p>
          <a:p>
            <a:pPr marL="171450" indent="-171450">
              <a:buFontTx/>
              <a:buChar char="-"/>
            </a:pPr>
            <a:r>
              <a:rPr lang="en-CA" dirty="0"/>
              <a:t>We started to learn about some ways to increase medication safety. Sometimes, something called stigma can be a barrier to medication safety. When people feel like they will be judged for asking for help, they are less likely to ask. This means people don’t talk to their doctors, or friends and family about what they may be struggling with.</a:t>
            </a:r>
            <a:endParaRPr lang="en-US" dirty="0"/>
          </a:p>
          <a:p>
            <a:endParaRPr lang="en-US" dirty="0"/>
          </a:p>
          <a:p>
            <a:r>
              <a:rPr lang="en-US" b="1" dirty="0"/>
              <a:t>Ask students: </a:t>
            </a:r>
            <a:r>
              <a:rPr lang="en-US" dirty="0"/>
              <a:t>What might stigma look like? What are some examples?</a:t>
            </a:r>
          </a:p>
          <a:p>
            <a:endParaRPr lang="en-US" dirty="0"/>
          </a:p>
          <a:p>
            <a:r>
              <a:rPr lang="en-US" b="1" dirty="0"/>
              <a:t>Wait for responses, then reveal first point: </a:t>
            </a:r>
          </a:p>
          <a:p>
            <a:pPr marL="171450" indent="-171450">
              <a:buFontTx/>
              <a:buChar char="-"/>
            </a:pPr>
            <a:r>
              <a:rPr lang="en-US" dirty="0"/>
              <a:t>Stigma is negative beliefs and stereotypes about someone because of their identity or who they are as a person. In this case, it is when we think badly or less of people because they use substances. </a:t>
            </a:r>
          </a:p>
          <a:p>
            <a:endParaRPr lang="en-US" dirty="0"/>
          </a:p>
          <a:p>
            <a:r>
              <a:rPr lang="en-US" b="1" dirty="0"/>
              <a:t>Reveal second point: </a:t>
            </a:r>
          </a:p>
          <a:p>
            <a:pPr marL="171450" indent="-171450">
              <a:buFontTx/>
              <a:buChar char="-"/>
            </a:pPr>
            <a:r>
              <a:rPr lang="en-US" dirty="0"/>
              <a:t>Stigma can come in many forms:</a:t>
            </a:r>
          </a:p>
          <a:p>
            <a:pPr marL="628650" lvl="1" indent="-171450">
              <a:buFontTx/>
              <a:buChar char="-"/>
            </a:pPr>
            <a:r>
              <a:rPr lang="en-US" dirty="0"/>
              <a:t>Judging someone</a:t>
            </a:r>
          </a:p>
          <a:p>
            <a:pPr marL="628650" lvl="1" indent="-171450">
              <a:buFontTx/>
              <a:buChar char="-"/>
            </a:pPr>
            <a:r>
              <a:rPr lang="en-US" dirty="0"/>
              <a:t>Making assumptions based on stereotypes that are often not true</a:t>
            </a:r>
          </a:p>
          <a:p>
            <a:pPr marL="628650" lvl="1" indent="-171450">
              <a:buFontTx/>
              <a:buChar char="-"/>
            </a:pPr>
            <a:r>
              <a:rPr lang="en-US" dirty="0"/>
              <a:t>Using offensive language or labeling someone (e.g. using words like addict or druggie)</a:t>
            </a:r>
          </a:p>
          <a:p>
            <a:pPr marL="0" indent="0">
              <a:buFontTx/>
              <a:buNone/>
            </a:pPr>
            <a:endParaRPr lang="en-US" dirty="0"/>
          </a:p>
          <a:p>
            <a:pPr marL="171450" indent="-171450">
              <a:buFontTx/>
              <a:buChar char="-"/>
            </a:pPr>
            <a:r>
              <a:rPr lang="en-US" dirty="0"/>
              <a:t>There are some stigmatizing stereotypes about different medications. </a:t>
            </a:r>
          </a:p>
          <a:p>
            <a:pPr marL="628650" lvl="1" indent="-171450">
              <a:buFontTx/>
              <a:buChar char="-"/>
            </a:pPr>
            <a:r>
              <a:rPr lang="en-US" dirty="0"/>
              <a:t>For example, people who take opioids for chronic pain might be stigmatized by service providers or negative images in the media of people with substance use disorders. </a:t>
            </a:r>
          </a:p>
          <a:p>
            <a:pPr marL="628650" lvl="1" indent="-171450">
              <a:buFontTx/>
              <a:buChar char="-"/>
            </a:pPr>
            <a:r>
              <a:rPr lang="en-US" dirty="0"/>
              <a:t>Sometimes, people have negative beliefs about medication for mental health challenges, so they are afraid to ask for help or tell people they are on medication. </a:t>
            </a:r>
          </a:p>
          <a:p>
            <a:pPr marL="171450" indent="-171450">
              <a:buFontTx/>
              <a:buChar char="-"/>
            </a:pPr>
            <a:endParaRPr lang="en-US" dirty="0"/>
          </a:p>
          <a:p>
            <a:pPr marL="0" indent="0">
              <a:buFontTx/>
              <a:buNone/>
            </a:pPr>
            <a:r>
              <a:rPr lang="en-US" b="1" dirty="0"/>
              <a:t>Reveal third point:</a:t>
            </a:r>
          </a:p>
          <a:p>
            <a:pPr marL="171450" indent="-171450">
              <a:buFontTx/>
              <a:buChar char="-"/>
            </a:pPr>
            <a:r>
              <a:rPr lang="en-US" dirty="0"/>
              <a:t>Stigma makes people feel ashamed and it lowers their self-esteem. This not only makes people feel bad about themselves, but if they are ashamed, they probably won’t ask for help if they need it because they are afraid of being judged by other people. This can just make the problem worse. </a:t>
            </a:r>
          </a:p>
          <a:p>
            <a:pPr marL="171450" indent="-171450">
              <a:buFontTx/>
              <a:buChar char="-"/>
            </a:pPr>
            <a:endParaRPr lang="en-US" dirty="0"/>
          </a:p>
          <a:p>
            <a:pPr marL="0" indent="0">
              <a:buFontTx/>
              <a:buNone/>
            </a:pPr>
            <a:r>
              <a:rPr lang="en-US" b="1" dirty="0"/>
              <a:t>Reveal fourth point:</a:t>
            </a:r>
          </a:p>
          <a:p>
            <a:pPr marL="171450" indent="-171450">
              <a:buFontTx/>
              <a:buChar char="-"/>
            </a:pPr>
            <a:r>
              <a:rPr lang="en-US" dirty="0"/>
              <a:t>Stigma also leads to discrimination and prejudice (which means people are treated unfairly just because of who they are. They end up not having the same opportunities and getting excluded form things, whether its accidental or on purpose, and this makes people isolated) – this can show up at work, at school, in social settings, or even at the doctor when people are treated differently because they use substances. </a:t>
            </a:r>
          </a:p>
          <a:p>
            <a:pPr marL="171450" indent="-171450">
              <a:buFontTx/>
              <a:buChar char="-"/>
            </a:pPr>
            <a:endParaRPr lang="en-US" dirty="0"/>
          </a:p>
          <a:p>
            <a:endParaRPr lang="en-CA" dirty="0"/>
          </a:p>
        </p:txBody>
      </p:sp>
      <p:sp>
        <p:nvSpPr>
          <p:cNvPr id="4" name="Slide Number Placeholder 3">
            <a:extLst>
              <a:ext uri="{FF2B5EF4-FFF2-40B4-BE49-F238E27FC236}">
                <a16:creationId xmlns:a16="http://schemas.microsoft.com/office/drawing/2014/main" id="{8C172087-67E3-9D21-6227-E990CEA5EE07}"/>
              </a:ext>
            </a:extLst>
          </p:cNvPr>
          <p:cNvSpPr>
            <a:spLocks noGrp="1"/>
          </p:cNvSpPr>
          <p:nvPr>
            <p:ph type="sldNum" sz="quarter" idx="5"/>
          </p:nvPr>
        </p:nvSpPr>
        <p:spPr/>
        <p:txBody>
          <a:bodyPr/>
          <a:lstStyle/>
          <a:p>
            <a:fld id="{9DAB1C43-4D75-4618-AE42-E8FC6A981277}" type="slidenum">
              <a:rPr lang="en-CA" smtClean="0"/>
              <a:t>16</a:t>
            </a:fld>
            <a:endParaRPr lang="en-CA"/>
          </a:p>
        </p:txBody>
      </p:sp>
    </p:spTree>
    <p:extLst>
      <p:ext uri="{BB962C8B-B14F-4D97-AF65-F5344CB8AC3E}">
        <p14:creationId xmlns:p14="http://schemas.microsoft.com/office/powerpoint/2010/main" val="24201065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ECFEE9-BE67-EEE0-EF3C-4C1E011FE6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D0B4B1-94D5-B690-A2BE-87EEC6917F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EBD48BF-CB68-EB2D-45C4-FD86BD93514C}"/>
              </a:ext>
            </a:extLst>
          </p:cNvPr>
          <p:cNvSpPr>
            <a:spLocks noGrp="1"/>
          </p:cNvSpPr>
          <p:nvPr>
            <p:ph type="body" idx="1"/>
          </p:nvPr>
        </p:nvSpPr>
        <p:spPr/>
        <p:txBody>
          <a:bodyPr/>
          <a:lstStyle/>
          <a:p>
            <a:r>
              <a:rPr lang="en-CA" dirty="0"/>
              <a:t>Speaking notes: Now, lets take a look at some scenarios where you can practice medication safety.</a:t>
            </a:r>
          </a:p>
          <a:p>
            <a:endParaRPr lang="en-CA" dirty="0"/>
          </a:p>
          <a:p>
            <a:r>
              <a:rPr lang="en-CA" dirty="0"/>
              <a:t>Read scenario. Wait for responses, then click through each bubble. </a:t>
            </a:r>
          </a:p>
          <a:p>
            <a:endParaRPr lang="en-CA" dirty="0"/>
          </a:p>
          <a:p>
            <a:r>
              <a:rPr lang="en-CA" dirty="0"/>
              <a:t>*ask students – what are some other ways we can say no when someone offers us a substance we don’t want to take?</a:t>
            </a:r>
          </a:p>
          <a:p>
            <a:endParaRPr lang="en-CA" dirty="0"/>
          </a:p>
          <a:p>
            <a:r>
              <a:rPr lang="en-CA" dirty="0"/>
              <a:t>Examples:</a:t>
            </a:r>
          </a:p>
          <a:p>
            <a:pPr marL="171450" indent="-171450">
              <a:buFontTx/>
              <a:buChar char="-"/>
            </a:pPr>
            <a:r>
              <a:rPr lang="en-CA" dirty="0"/>
              <a:t>“That stuff made my brother really sick one time, I don’t want to take it”</a:t>
            </a:r>
          </a:p>
          <a:p>
            <a:pPr marL="171450" indent="-171450">
              <a:buFontTx/>
              <a:buChar char="-"/>
            </a:pPr>
            <a:r>
              <a:rPr lang="en-CA" dirty="0"/>
              <a:t>Suggest something else - “I’d rather go get something to eat instead”</a:t>
            </a:r>
          </a:p>
          <a:p>
            <a:pPr marL="171450" indent="-171450">
              <a:buFontTx/>
              <a:buChar char="-"/>
            </a:pPr>
            <a:r>
              <a:rPr lang="en-CA" dirty="0"/>
              <a:t>“I can’t, I need to feel my best for practice later”</a:t>
            </a:r>
          </a:p>
          <a:p>
            <a:endParaRPr lang="en-US" dirty="0"/>
          </a:p>
        </p:txBody>
      </p:sp>
      <p:sp>
        <p:nvSpPr>
          <p:cNvPr id="4" name="Slide Number Placeholder 3">
            <a:extLst>
              <a:ext uri="{FF2B5EF4-FFF2-40B4-BE49-F238E27FC236}">
                <a16:creationId xmlns:a16="http://schemas.microsoft.com/office/drawing/2014/main" id="{249F31A5-BA52-E381-2443-B521586C4AFA}"/>
              </a:ext>
            </a:extLst>
          </p:cNvPr>
          <p:cNvSpPr>
            <a:spLocks noGrp="1"/>
          </p:cNvSpPr>
          <p:nvPr>
            <p:ph type="sldNum" sz="quarter" idx="5"/>
          </p:nvPr>
        </p:nvSpPr>
        <p:spPr/>
        <p:txBody>
          <a:bodyPr/>
          <a:lstStyle/>
          <a:p>
            <a:fld id="{9DAB1C43-4D75-4618-AE42-E8FC6A981277}" type="slidenum">
              <a:rPr lang="en-CA" smtClean="0"/>
              <a:t>17</a:t>
            </a:fld>
            <a:endParaRPr lang="en-CA"/>
          </a:p>
        </p:txBody>
      </p:sp>
    </p:spTree>
    <p:extLst>
      <p:ext uri="{BB962C8B-B14F-4D97-AF65-F5344CB8AC3E}">
        <p14:creationId xmlns:p14="http://schemas.microsoft.com/office/powerpoint/2010/main" val="3799671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5DBCC-86BF-8F4C-15E3-C25C0AA4F1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E8B88-9ED4-4279-91F4-76911BED24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81BFE3-1F53-62D3-BD1E-B24FDAC885E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Read scenario. Wait for responses, then click through each bubble. </a:t>
            </a:r>
          </a:p>
          <a:p>
            <a:endParaRPr lang="en-US" dirty="0"/>
          </a:p>
          <a:p>
            <a:r>
              <a:rPr lang="en-US" b="1" dirty="0"/>
              <a:t>Speaking notes: </a:t>
            </a:r>
          </a:p>
          <a:p>
            <a:endParaRPr lang="en-US" b="1" dirty="0"/>
          </a:p>
          <a:p>
            <a:r>
              <a:rPr lang="en-US" dirty="0"/>
              <a:t>This was a real TikTok challenge called the Benadryl Challenge, and it reminds us that we should not do things just because they are trending on social media. Earlier this year, a teenager in Ottawa participated in this challenge by taking 36 Benadryl tablets and ended up in the intensive care unit. In 2023, a 13-year-old boy in the U.S. participated in the same challenge and died.</a:t>
            </a:r>
          </a:p>
        </p:txBody>
      </p:sp>
      <p:sp>
        <p:nvSpPr>
          <p:cNvPr id="4" name="Slide Number Placeholder 3">
            <a:extLst>
              <a:ext uri="{FF2B5EF4-FFF2-40B4-BE49-F238E27FC236}">
                <a16:creationId xmlns:a16="http://schemas.microsoft.com/office/drawing/2014/main" id="{23888CE1-151C-5D94-2F20-009D1C292D7C}"/>
              </a:ext>
            </a:extLst>
          </p:cNvPr>
          <p:cNvSpPr>
            <a:spLocks noGrp="1"/>
          </p:cNvSpPr>
          <p:nvPr>
            <p:ph type="sldNum" sz="quarter" idx="5"/>
          </p:nvPr>
        </p:nvSpPr>
        <p:spPr/>
        <p:txBody>
          <a:bodyPr/>
          <a:lstStyle/>
          <a:p>
            <a:fld id="{9DAB1C43-4D75-4618-AE42-E8FC6A981277}" type="slidenum">
              <a:rPr lang="en-CA" smtClean="0"/>
              <a:t>18</a:t>
            </a:fld>
            <a:endParaRPr lang="en-CA"/>
          </a:p>
        </p:txBody>
      </p:sp>
    </p:spTree>
    <p:extLst>
      <p:ext uri="{BB962C8B-B14F-4D97-AF65-F5344CB8AC3E}">
        <p14:creationId xmlns:p14="http://schemas.microsoft.com/office/powerpoint/2010/main" val="3608576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749CAE-CE7C-426F-D087-05A570641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3B64EB-A81F-8797-2F5B-32A99BE249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363808-E727-BF4D-EC15-E58C0F12BDE3}"/>
              </a:ext>
            </a:extLst>
          </p:cNvPr>
          <p:cNvSpPr>
            <a:spLocks noGrp="1"/>
          </p:cNvSpPr>
          <p:nvPr>
            <p:ph type="body" idx="1"/>
          </p:nvPr>
        </p:nvSpPr>
        <p:spPr/>
        <p:txBody>
          <a:bodyPr/>
          <a:lstStyle/>
          <a:p>
            <a:r>
              <a:rPr lang="en-US" dirty="0"/>
              <a:t>Stressful situations happen all the time – some people have more to stress about than others (e.g. money, family problems, bullying, etc.) which is unfair, but regardless, it is important that we know how to cope with stressful situations in a productive and positive way so that we can stay as healthy as possible, and so we don’t have problems later on. </a:t>
            </a:r>
          </a:p>
          <a:p>
            <a:endParaRPr lang="en-US" dirty="0"/>
          </a:p>
          <a:p>
            <a:r>
              <a:rPr lang="en-US" dirty="0"/>
              <a:t>In 2023, 31% of teens in Ontario say that they are not able to effectively cope with unexpected problems. Now this is concerning, because when we feel unable to cope, we might turn to things that we see as solutions (like substances), that might actually end up harming us. </a:t>
            </a:r>
          </a:p>
          <a:p>
            <a:endParaRPr lang="en-US" dirty="0"/>
          </a:p>
          <a:p>
            <a:r>
              <a:rPr lang="en-US" b="1" dirty="0"/>
              <a:t>Ask students </a:t>
            </a:r>
            <a:r>
              <a:rPr lang="en-US" dirty="0"/>
              <a:t>- What are some ways that you deal with stress?</a:t>
            </a:r>
          </a:p>
          <a:p>
            <a:endParaRPr lang="en-US" dirty="0"/>
          </a:p>
          <a:p>
            <a:r>
              <a:rPr lang="en-US" b="1" dirty="0"/>
              <a:t>Wait for responses, then click through answers</a:t>
            </a:r>
          </a:p>
          <a:p>
            <a:endParaRPr lang="en-US" dirty="0"/>
          </a:p>
          <a:p>
            <a:r>
              <a:rPr lang="en-US" dirty="0"/>
              <a:t>There are lots of ways to manage stress. There are things that can help prevent stress, like eating a balanced diet and getting enough sleep. We might not realize how important this is, but have you ever tried to deal with a problem while you were sleep deprived and also hungry? It is much harder. </a:t>
            </a:r>
          </a:p>
          <a:p>
            <a:endParaRPr lang="en-US" dirty="0"/>
          </a:p>
          <a:p>
            <a:r>
              <a:rPr lang="en-US" dirty="0"/>
              <a:t>There are also things that we can do to help stressful feelings go away, like deep breathing, talking to a friend, listening to music, or going outside. </a:t>
            </a:r>
          </a:p>
          <a:p>
            <a:endParaRPr lang="en-US" dirty="0"/>
          </a:p>
          <a:p>
            <a:r>
              <a:rPr lang="en-US" dirty="0"/>
              <a:t>What is helpful for one person may not be helpful for someone else, so find whatever makes YOU feel the best. </a:t>
            </a:r>
            <a:endParaRPr lang="en-CA" dirty="0"/>
          </a:p>
          <a:p>
            <a:endParaRPr lang="en-US" dirty="0"/>
          </a:p>
        </p:txBody>
      </p:sp>
      <p:sp>
        <p:nvSpPr>
          <p:cNvPr id="4" name="Slide Number Placeholder 3">
            <a:extLst>
              <a:ext uri="{FF2B5EF4-FFF2-40B4-BE49-F238E27FC236}">
                <a16:creationId xmlns:a16="http://schemas.microsoft.com/office/drawing/2014/main" id="{72EB3240-A7BF-1A7A-E1D2-475835614B12}"/>
              </a:ext>
            </a:extLst>
          </p:cNvPr>
          <p:cNvSpPr>
            <a:spLocks noGrp="1"/>
          </p:cNvSpPr>
          <p:nvPr>
            <p:ph type="sldNum" sz="quarter" idx="5"/>
          </p:nvPr>
        </p:nvSpPr>
        <p:spPr/>
        <p:txBody>
          <a:bodyPr/>
          <a:lstStyle/>
          <a:p>
            <a:fld id="{9DAB1C43-4D75-4618-AE42-E8FC6A981277}" type="slidenum">
              <a:rPr lang="en-CA" smtClean="0"/>
              <a:t>19</a:t>
            </a:fld>
            <a:endParaRPr lang="en-CA"/>
          </a:p>
        </p:txBody>
      </p:sp>
    </p:spTree>
    <p:extLst>
      <p:ext uri="{BB962C8B-B14F-4D97-AF65-F5344CB8AC3E}">
        <p14:creationId xmlns:p14="http://schemas.microsoft.com/office/powerpoint/2010/main" val="2910597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ground rules</a:t>
            </a:r>
          </a:p>
          <a:p>
            <a:endParaRPr lang="en-US" dirty="0"/>
          </a:p>
          <a:p>
            <a:r>
              <a:rPr lang="en-US" dirty="0"/>
              <a:t>Explain that everyone has different experiences with substance, and everyone may have different feelings towards this information. It is absolutely okay not to agree with everything, but we are going to remain respectful. </a:t>
            </a:r>
          </a:p>
          <a:p>
            <a:endParaRPr lang="en-US" dirty="0"/>
          </a:p>
          <a:p>
            <a:r>
              <a:rPr lang="en-US" dirty="0"/>
              <a:t>When reading “do not share what others speak about,” explain that you will not share the personal experiences of student except for the disclosure of suicidal thoughts or abuse by a caregiver. </a:t>
            </a:r>
          </a:p>
          <a:p>
            <a:endParaRPr lang="en-US" dirty="0"/>
          </a:p>
          <a:p>
            <a:r>
              <a:rPr lang="en-US" dirty="0"/>
              <a:t>Explain that it is okay to take a break if you need one – the presentation will cover some heavy topics, so bathroom or water breaks are okay.</a:t>
            </a:r>
            <a:endParaRPr lang="en-CA" dirty="0"/>
          </a:p>
        </p:txBody>
      </p:sp>
      <p:sp>
        <p:nvSpPr>
          <p:cNvPr id="4" name="Slide Number Placeholder 3"/>
          <p:cNvSpPr>
            <a:spLocks noGrp="1"/>
          </p:cNvSpPr>
          <p:nvPr>
            <p:ph type="sldNum" sz="quarter" idx="5"/>
          </p:nvPr>
        </p:nvSpPr>
        <p:spPr/>
        <p:txBody>
          <a:bodyPr/>
          <a:lstStyle/>
          <a:p>
            <a:fld id="{9DAB1C43-4D75-4618-AE42-E8FC6A981277}" type="slidenum">
              <a:rPr lang="en-CA" smtClean="0"/>
              <a:t>2</a:t>
            </a:fld>
            <a:endParaRPr lang="en-CA"/>
          </a:p>
        </p:txBody>
      </p:sp>
    </p:spTree>
    <p:extLst>
      <p:ext uri="{BB962C8B-B14F-4D97-AF65-F5344CB8AC3E}">
        <p14:creationId xmlns:p14="http://schemas.microsoft.com/office/powerpoint/2010/main" val="2195063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9567E4-C15D-CE2B-4ED0-3DF5761FE6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DF08621-AB99-DA23-25ED-9206993416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B61FD1-4195-70C0-BD0C-4275D7071635}"/>
              </a:ext>
            </a:extLst>
          </p:cNvPr>
          <p:cNvSpPr>
            <a:spLocks noGrp="1"/>
          </p:cNvSpPr>
          <p:nvPr>
            <p:ph type="body" idx="1"/>
          </p:nvPr>
        </p:nvSpPr>
        <p:spPr/>
        <p:txBody>
          <a:bodyPr/>
          <a:lstStyle/>
          <a:p>
            <a:r>
              <a:rPr lang="en-US" dirty="0"/>
              <a:t>Coping strategies are really important, but sometimes we might need some extra help if things get too difficult for us to handle on our own. There are a lot of resources for when we need help with our mental health or substance use. </a:t>
            </a:r>
          </a:p>
          <a:p>
            <a:endParaRPr lang="en-US" dirty="0"/>
          </a:p>
          <a:p>
            <a:pPr marL="171450" indent="-171450">
              <a:buFontTx/>
              <a:buChar char="-"/>
            </a:pPr>
            <a:r>
              <a:rPr lang="en-US" b="1" dirty="0"/>
              <a:t>Reveal first box: </a:t>
            </a:r>
            <a:r>
              <a:rPr lang="en-US" dirty="0"/>
              <a:t>A trusted adult – could be a parent, caregiver, teacher, coach, etc.</a:t>
            </a:r>
          </a:p>
          <a:p>
            <a:pPr marL="171450" indent="-171450">
              <a:buFontTx/>
              <a:buChar char="-"/>
            </a:pPr>
            <a:endParaRPr lang="en-US" dirty="0"/>
          </a:p>
          <a:p>
            <a:pPr marL="171450" indent="-171450">
              <a:buFontTx/>
              <a:buChar char="-"/>
            </a:pPr>
            <a:r>
              <a:rPr lang="en-US" b="1" dirty="0"/>
              <a:t>Reveal second box: A </a:t>
            </a:r>
            <a:r>
              <a:rPr lang="en-US" dirty="0"/>
              <a:t>professional – could be a doctor, therapist, pharmacist, or school nurse</a:t>
            </a:r>
          </a:p>
          <a:p>
            <a:pPr marL="171450" indent="-171450">
              <a:buFontTx/>
              <a:buChar char="-"/>
            </a:pPr>
            <a:endParaRPr lang="en-US" dirty="0"/>
          </a:p>
          <a:p>
            <a:pPr marL="171450" indent="-171450">
              <a:buFontTx/>
              <a:buChar char="-"/>
            </a:pPr>
            <a:r>
              <a:rPr lang="en-US" b="1" dirty="0"/>
              <a:t>Reveal third and fourth boxes: </a:t>
            </a:r>
            <a:r>
              <a:rPr lang="en-US" dirty="0"/>
              <a:t>There are also several local organizations that provide services for youth including the Youth Wellness Hub and the Windsor-Essex Community Health Centre.</a:t>
            </a:r>
          </a:p>
          <a:p>
            <a:pPr marL="171450" indent="-171450">
              <a:buFontTx/>
              <a:buChar char="-"/>
            </a:pPr>
            <a:endParaRPr lang="en-US" dirty="0"/>
          </a:p>
          <a:p>
            <a:pPr marL="171450" indent="-171450">
              <a:buFontTx/>
              <a:buChar char="-"/>
            </a:pPr>
            <a:r>
              <a:rPr lang="en-US" b="1" dirty="0"/>
              <a:t>Reveal fifth and sixth boxes: </a:t>
            </a:r>
            <a:r>
              <a:rPr lang="en-US" dirty="0"/>
              <a:t>There are online resources like Kids Help Phone and One Stop Talk, which provide virtual support (calling, texting, and web support) and also provide resources on different topics. </a:t>
            </a:r>
          </a:p>
        </p:txBody>
      </p:sp>
      <p:sp>
        <p:nvSpPr>
          <p:cNvPr id="4" name="Slide Number Placeholder 3">
            <a:extLst>
              <a:ext uri="{FF2B5EF4-FFF2-40B4-BE49-F238E27FC236}">
                <a16:creationId xmlns:a16="http://schemas.microsoft.com/office/drawing/2014/main" id="{E7609979-E22F-8479-3364-715F930F978D}"/>
              </a:ext>
            </a:extLst>
          </p:cNvPr>
          <p:cNvSpPr>
            <a:spLocks noGrp="1"/>
          </p:cNvSpPr>
          <p:nvPr>
            <p:ph type="sldNum" sz="quarter" idx="5"/>
          </p:nvPr>
        </p:nvSpPr>
        <p:spPr/>
        <p:txBody>
          <a:bodyPr/>
          <a:lstStyle/>
          <a:p>
            <a:fld id="{9DAB1C43-4D75-4618-AE42-E8FC6A981277}" type="slidenum">
              <a:rPr lang="en-CA" smtClean="0"/>
              <a:t>20</a:t>
            </a:fld>
            <a:endParaRPr lang="en-CA"/>
          </a:p>
        </p:txBody>
      </p:sp>
    </p:spTree>
    <p:extLst>
      <p:ext uri="{BB962C8B-B14F-4D97-AF65-F5344CB8AC3E}">
        <p14:creationId xmlns:p14="http://schemas.microsoft.com/office/powerpoint/2010/main" val="31184006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584C5-7A2E-E1F2-BCA2-472D6D0C05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4802FD-7485-B063-04D5-196026ED7B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07B4B75-AAA4-0F0B-A748-A09C2C00A37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B5A872A-D79F-1FD8-7552-7CE3B994A893}"/>
              </a:ext>
            </a:extLst>
          </p:cNvPr>
          <p:cNvSpPr>
            <a:spLocks noGrp="1"/>
          </p:cNvSpPr>
          <p:nvPr>
            <p:ph type="sldNum" sz="quarter" idx="5"/>
          </p:nvPr>
        </p:nvSpPr>
        <p:spPr/>
        <p:txBody>
          <a:bodyPr/>
          <a:lstStyle/>
          <a:p>
            <a:fld id="{9DAB1C43-4D75-4618-AE42-E8FC6A981277}" type="slidenum">
              <a:rPr lang="en-CA" smtClean="0"/>
              <a:t>21</a:t>
            </a:fld>
            <a:endParaRPr lang="en-CA"/>
          </a:p>
        </p:txBody>
      </p:sp>
    </p:spTree>
    <p:extLst>
      <p:ext uri="{BB962C8B-B14F-4D97-AF65-F5344CB8AC3E}">
        <p14:creationId xmlns:p14="http://schemas.microsoft.com/office/powerpoint/2010/main" val="33265413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10EF5-179B-94EA-CC89-556A659BAB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74070-C305-226F-57F5-BB35968775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A613FE-DC36-27A8-FDF1-329B4D1ADC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6102105-12E6-6EC2-6214-FF561F8F78C8}"/>
              </a:ext>
            </a:extLst>
          </p:cNvPr>
          <p:cNvSpPr>
            <a:spLocks noGrp="1"/>
          </p:cNvSpPr>
          <p:nvPr>
            <p:ph type="sldNum" sz="quarter" idx="5"/>
          </p:nvPr>
        </p:nvSpPr>
        <p:spPr/>
        <p:txBody>
          <a:bodyPr/>
          <a:lstStyle/>
          <a:p>
            <a:fld id="{9DAB1C43-4D75-4618-AE42-E8FC6A981277}" type="slidenum">
              <a:rPr lang="en-CA" smtClean="0"/>
              <a:t>22</a:t>
            </a:fld>
            <a:endParaRPr lang="en-CA"/>
          </a:p>
        </p:txBody>
      </p:sp>
    </p:spTree>
    <p:extLst>
      <p:ext uri="{BB962C8B-B14F-4D97-AF65-F5344CB8AC3E}">
        <p14:creationId xmlns:p14="http://schemas.microsoft.com/office/powerpoint/2010/main" val="3390280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301B1-9E60-7225-104F-91B5187B41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29EB9-6041-57BB-637D-F0D490AB6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4B81E1-1CDE-F2BB-4A11-9D43E8D27CE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BE8DA5-374B-95A0-E68D-DF3265576724}"/>
              </a:ext>
            </a:extLst>
          </p:cNvPr>
          <p:cNvSpPr>
            <a:spLocks noGrp="1"/>
          </p:cNvSpPr>
          <p:nvPr>
            <p:ph type="sldNum" sz="quarter" idx="5"/>
          </p:nvPr>
        </p:nvSpPr>
        <p:spPr/>
        <p:txBody>
          <a:bodyPr/>
          <a:lstStyle/>
          <a:p>
            <a:fld id="{9DAB1C43-4D75-4618-AE42-E8FC6A981277}" type="slidenum">
              <a:rPr lang="en-CA" smtClean="0"/>
              <a:t>23</a:t>
            </a:fld>
            <a:endParaRPr lang="en-CA"/>
          </a:p>
        </p:txBody>
      </p:sp>
    </p:spTree>
    <p:extLst>
      <p:ext uri="{BB962C8B-B14F-4D97-AF65-F5344CB8AC3E}">
        <p14:creationId xmlns:p14="http://schemas.microsoft.com/office/powerpoint/2010/main" val="35457323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*Start with a blank title slide</a:t>
            </a:r>
          </a:p>
          <a:p>
            <a:endParaRPr lang="en-CA" dirty="0"/>
          </a:p>
          <a:p>
            <a:r>
              <a:rPr lang="en-CA" dirty="0"/>
              <a:t>Ask the students what they think substance use is. After they answer, click to reveal the definition in the orange circle. </a:t>
            </a:r>
          </a:p>
          <a:p>
            <a:endParaRPr lang="en-CA" dirty="0"/>
          </a:p>
          <a:p>
            <a:r>
              <a:rPr lang="en-CA" dirty="0"/>
              <a:t>Explain that in this presentation, you will be talking about medication, and there are a lot of different medications out there. </a:t>
            </a:r>
          </a:p>
          <a:p>
            <a:endParaRPr lang="en-CA" dirty="0"/>
          </a:p>
          <a:p>
            <a:r>
              <a:rPr lang="en-CA" dirty="0"/>
              <a:t>Click through and read each example. </a:t>
            </a:r>
          </a:p>
        </p:txBody>
      </p:sp>
      <p:sp>
        <p:nvSpPr>
          <p:cNvPr id="4" name="Slide Number Placeholder 3"/>
          <p:cNvSpPr>
            <a:spLocks noGrp="1"/>
          </p:cNvSpPr>
          <p:nvPr>
            <p:ph type="sldNum" sz="quarter" idx="5"/>
          </p:nvPr>
        </p:nvSpPr>
        <p:spPr/>
        <p:txBody>
          <a:bodyPr/>
          <a:lstStyle/>
          <a:p>
            <a:fld id="{9DAB1C43-4D75-4618-AE42-E8FC6A981277}" type="slidenum">
              <a:rPr lang="en-CA" smtClean="0"/>
              <a:t>3</a:t>
            </a:fld>
            <a:endParaRPr lang="en-CA"/>
          </a:p>
        </p:txBody>
      </p:sp>
    </p:spTree>
    <p:extLst>
      <p:ext uri="{BB962C8B-B14F-4D97-AF65-F5344CB8AC3E}">
        <p14:creationId xmlns:p14="http://schemas.microsoft.com/office/powerpoint/2010/main" val="2250888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Explain that substances can be a normal part of our lives, even if we don’t know it. </a:t>
            </a:r>
          </a:p>
          <a:p>
            <a:endParaRPr lang="en-CA" dirty="0"/>
          </a:p>
          <a:p>
            <a:r>
              <a:rPr lang="en-CA" dirty="0"/>
              <a:t>Ask students when substances might be helpful. Wait for responses, then click to reveal the answers:</a:t>
            </a:r>
          </a:p>
          <a:p>
            <a:pPr marL="171450" indent="-171450">
              <a:buFontTx/>
              <a:buChar char="-"/>
            </a:pPr>
            <a:r>
              <a:rPr lang="en-CA" dirty="0"/>
              <a:t>Taking medication as prescribed</a:t>
            </a:r>
          </a:p>
          <a:p>
            <a:pPr marL="171450" indent="-171450">
              <a:buFontTx/>
              <a:buChar char="-"/>
            </a:pPr>
            <a:r>
              <a:rPr lang="en-CA" dirty="0"/>
              <a:t>Following instructions on the medication bottle</a:t>
            </a:r>
          </a:p>
          <a:p>
            <a:pPr marL="171450" indent="-171450">
              <a:buFontTx/>
              <a:buChar char="-"/>
            </a:pPr>
            <a:endParaRPr lang="en-CA" dirty="0"/>
          </a:p>
          <a:p>
            <a:pPr marL="0" indent="0">
              <a:buFontTx/>
              <a:buNone/>
            </a:pPr>
            <a:r>
              <a:rPr lang="en-CA" dirty="0"/>
              <a:t>Ask students when substances can be harmful. Wait for responses, then click to reveal answers:</a:t>
            </a:r>
          </a:p>
          <a:p>
            <a:pPr marL="171450" indent="-171450">
              <a:buFontTx/>
              <a:buChar char="-"/>
            </a:pPr>
            <a:r>
              <a:rPr lang="en-CA" dirty="0"/>
              <a:t>Drinking and driving</a:t>
            </a:r>
          </a:p>
          <a:p>
            <a:pPr marL="171450" indent="-171450">
              <a:buFontTx/>
              <a:buChar char="-"/>
            </a:pPr>
            <a:r>
              <a:rPr lang="en-CA" dirty="0"/>
              <a:t>Taking someone else’s medication, not taking your medication as prescribed</a:t>
            </a:r>
          </a:p>
          <a:p>
            <a:pPr marL="171450" indent="-171450">
              <a:buFontTx/>
              <a:buChar char="-"/>
            </a:pPr>
            <a:r>
              <a:rPr lang="en-CA" dirty="0"/>
              <a:t>Using illegal drugs (e.g. heroin, cocaine)</a:t>
            </a:r>
          </a:p>
          <a:p>
            <a:pPr marL="171450" indent="-171450">
              <a:buFontTx/>
              <a:buChar char="-"/>
            </a:pPr>
            <a:r>
              <a:rPr lang="en-CA" dirty="0"/>
              <a:t>Poisoning or overdose (taking more than our bodies can handle)</a:t>
            </a:r>
          </a:p>
          <a:p>
            <a:pPr marL="171450" indent="-171450">
              <a:buFontTx/>
              <a:buChar char="-"/>
            </a:pPr>
            <a:endParaRPr lang="en-CA" dirty="0"/>
          </a:p>
          <a:p>
            <a:pPr marL="0" indent="0">
              <a:buFontTx/>
              <a:buNone/>
            </a:pPr>
            <a:r>
              <a:rPr lang="en-CA" dirty="0"/>
              <a:t>Explain substance use disorder (also known as addiction): </a:t>
            </a:r>
          </a:p>
          <a:p>
            <a:pPr marL="171450" indent="-171450">
              <a:buFontTx/>
              <a:buChar char="-"/>
            </a:pPr>
            <a:r>
              <a:rPr lang="en-CA" dirty="0"/>
              <a:t>When we can’t stop using substances even when we want to or when we know it is hurting us </a:t>
            </a:r>
          </a:p>
          <a:p>
            <a:pPr marL="171450" indent="-171450">
              <a:buFontTx/>
              <a:buChar char="-"/>
            </a:pPr>
            <a:r>
              <a:rPr lang="en-CA" dirty="0"/>
              <a:t>Explain that a substance use disorder is a medical condition that affects the brain and the body, makes it very hard to quit.  </a:t>
            </a:r>
          </a:p>
        </p:txBody>
      </p:sp>
      <p:sp>
        <p:nvSpPr>
          <p:cNvPr id="4" name="Slide Number Placeholder 3"/>
          <p:cNvSpPr>
            <a:spLocks noGrp="1"/>
          </p:cNvSpPr>
          <p:nvPr>
            <p:ph type="sldNum" sz="quarter" idx="5"/>
          </p:nvPr>
        </p:nvSpPr>
        <p:spPr/>
        <p:txBody>
          <a:bodyPr/>
          <a:lstStyle/>
          <a:p>
            <a:fld id="{9DAB1C43-4D75-4618-AE42-E8FC6A981277}" type="slidenum">
              <a:rPr lang="en-CA" smtClean="0"/>
              <a:t>4</a:t>
            </a:fld>
            <a:endParaRPr lang="en-CA"/>
          </a:p>
        </p:txBody>
      </p:sp>
    </p:spTree>
    <p:extLst>
      <p:ext uri="{BB962C8B-B14F-4D97-AF65-F5344CB8AC3E}">
        <p14:creationId xmlns:p14="http://schemas.microsoft.com/office/powerpoint/2010/main" val="1735979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*Start with title slide</a:t>
            </a:r>
          </a:p>
          <a:p>
            <a:endParaRPr lang="en-CA" dirty="0"/>
          </a:p>
          <a:p>
            <a:r>
              <a:rPr lang="en-CA" dirty="0"/>
              <a:t>Ask students why youth use substances (e.g. why youth drink, vape, use cannabis, or use prescription medication when they are not supposed to)</a:t>
            </a:r>
          </a:p>
          <a:p>
            <a:endParaRPr lang="en-CA" dirty="0"/>
          </a:p>
          <a:p>
            <a:r>
              <a:rPr lang="en-CA" dirty="0"/>
              <a:t>Wait for responses, then reveal answers by clicking through each circle</a:t>
            </a:r>
          </a:p>
          <a:p>
            <a:endParaRPr lang="en-CA" dirty="0"/>
          </a:p>
        </p:txBody>
      </p:sp>
      <p:sp>
        <p:nvSpPr>
          <p:cNvPr id="4" name="Slide Number Placeholder 3"/>
          <p:cNvSpPr>
            <a:spLocks noGrp="1"/>
          </p:cNvSpPr>
          <p:nvPr>
            <p:ph type="sldNum" sz="quarter" idx="5"/>
          </p:nvPr>
        </p:nvSpPr>
        <p:spPr/>
        <p:txBody>
          <a:bodyPr/>
          <a:lstStyle/>
          <a:p>
            <a:fld id="{9DAB1C43-4D75-4618-AE42-E8FC6A981277}" type="slidenum">
              <a:rPr lang="en-CA" smtClean="0"/>
              <a:t>5</a:t>
            </a:fld>
            <a:endParaRPr lang="en-CA"/>
          </a:p>
        </p:txBody>
      </p:sp>
    </p:spTree>
    <p:extLst>
      <p:ext uri="{BB962C8B-B14F-4D97-AF65-F5344CB8AC3E}">
        <p14:creationId xmlns:p14="http://schemas.microsoft.com/office/powerpoint/2010/main" val="35281283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introduces non-medical use of medication. Start by asking students what substance they think causes the most poisonings in Canada. </a:t>
            </a:r>
          </a:p>
          <a:p>
            <a:endParaRPr lang="en-US" dirty="0"/>
          </a:p>
          <a:p>
            <a:r>
              <a:rPr lang="en-US" dirty="0"/>
              <a:t>Wait for responses, then reveal answer – pain medication. </a:t>
            </a:r>
          </a:p>
          <a:p>
            <a:endParaRPr lang="en-US" dirty="0"/>
          </a:p>
          <a:p>
            <a:r>
              <a:rPr lang="en-US" b="1" dirty="0"/>
              <a:t>Speaking notes:</a:t>
            </a:r>
          </a:p>
          <a:p>
            <a:pPr marL="171450" indent="-171450">
              <a:buFontTx/>
              <a:buChar char="-"/>
            </a:pPr>
            <a:r>
              <a:rPr lang="en-US" dirty="0"/>
              <a:t>Year after year, medication is the leading cause of poison control </a:t>
            </a:r>
            <a:r>
              <a:rPr lang="en-US" dirty="0" err="1"/>
              <a:t>centre</a:t>
            </a:r>
            <a:r>
              <a:rPr lang="en-US" dirty="0"/>
              <a:t> cases in Canada – specifically pain medication. More than alcohol, cannabis, cleaning supplies, or other drugs. In 2024, there were 34,000 calls to poison control </a:t>
            </a:r>
            <a:r>
              <a:rPr lang="en-US" dirty="0" err="1"/>
              <a:t>centres</a:t>
            </a:r>
            <a:r>
              <a:rPr lang="en-US" dirty="0"/>
              <a:t> across Canada related to exposure to pain medication. This happens when people take medication that wasn’t prescribed to them, or when they don’t follow the instructions from their doctor/pharmacist or the medication bottle. </a:t>
            </a:r>
          </a:p>
          <a:p>
            <a:pPr marL="171450" indent="-171450">
              <a:buFontTx/>
              <a:buChar char="-"/>
            </a:pPr>
            <a:r>
              <a:rPr lang="en-US" dirty="0"/>
              <a:t>Pain medication includes acetaminophen and ibuprofen (which you probably know as Advil and Tylenol), and they also include opioids, which we will talk about in a little bit. </a:t>
            </a:r>
          </a:p>
          <a:p>
            <a:pPr marL="171450" indent="-171450">
              <a:buFontTx/>
              <a:buChar char="-"/>
            </a:pPr>
            <a:r>
              <a:rPr lang="en-US" dirty="0"/>
              <a:t>Other medication that can be harmful if not taken as prescribed include anti-depressants, sleeping medication, allergy medication, or stimulants like ADHD medication.</a:t>
            </a:r>
          </a:p>
          <a:p>
            <a:pPr marL="171450" indent="-171450">
              <a:buFontTx/>
              <a:buChar char="-"/>
            </a:pPr>
            <a:r>
              <a:rPr lang="en-US" dirty="0"/>
              <a:t>What does this mean? This means that common household items like Advil or prescription meds can cause a lot of harm if they are not used properly. Just because a substance comes from a doctor or a drug store doesn’t automatically mean it is safe. </a:t>
            </a:r>
          </a:p>
          <a:p>
            <a:endParaRPr lang="en-US" dirty="0"/>
          </a:p>
        </p:txBody>
      </p:sp>
      <p:sp>
        <p:nvSpPr>
          <p:cNvPr id="4" name="Slide Number Placeholder 3"/>
          <p:cNvSpPr>
            <a:spLocks noGrp="1"/>
          </p:cNvSpPr>
          <p:nvPr>
            <p:ph type="sldNum" sz="quarter" idx="5"/>
          </p:nvPr>
        </p:nvSpPr>
        <p:spPr/>
        <p:txBody>
          <a:bodyPr/>
          <a:lstStyle/>
          <a:p>
            <a:fld id="{9DAB1C43-4D75-4618-AE42-E8FC6A981277}" type="slidenum">
              <a:rPr lang="en-CA" smtClean="0"/>
              <a:t>6</a:t>
            </a:fld>
            <a:endParaRPr lang="en-CA"/>
          </a:p>
        </p:txBody>
      </p:sp>
    </p:spTree>
    <p:extLst>
      <p:ext uri="{BB962C8B-B14F-4D97-AF65-F5344CB8AC3E}">
        <p14:creationId xmlns:p14="http://schemas.microsoft.com/office/powerpoint/2010/main" val="226528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read with blank slide: </a:t>
            </a:r>
            <a:r>
              <a:rPr lang="en-US" dirty="0"/>
              <a:t>Generally, youth substance use in Canada has decreased over time. When we look at substances like alcohol and cigarettes, there are a lot less youth who are smoking and drinking compared to 10 or 20 years ago. But, we still have some work to do. Some substances are being used at higher rates than in the past. </a:t>
            </a:r>
          </a:p>
          <a:p>
            <a:endParaRPr lang="en-US" dirty="0"/>
          </a:p>
          <a:p>
            <a:r>
              <a:rPr lang="en-US" b="1" dirty="0"/>
              <a:t>Reveal first bubble: </a:t>
            </a:r>
            <a:r>
              <a:rPr lang="en-US" dirty="0"/>
              <a:t>In 2023, 22% of Ontario teens in grades 7-12 used a prescription opioid (powerful pain medication) for non-medical use (to get high). This tells us that kids are starting to use substances at a pretty young age, which is why it is so important to have these conversations early. </a:t>
            </a:r>
          </a:p>
          <a:p>
            <a:endParaRPr lang="en-US" dirty="0"/>
          </a:p>
          <a:p>
            <a:r>
              <a:rPr lang="en-US" b="1" dirty="0"/>
              <a:t>Reveal second bubble</a:t>
            </a:r>
            <a:r>
              <a:rPr lang="en-US" dirty="0"/>
              <a:t>: Along with prescription drugs, 10% of students report using over-the-counter cough and cold medication to get high (over-the-counter medicine that anyone could buy at the pharmacy). </a:t>
            </a:r>
          </a:p>
          <a:p>
            <a:endParaRPr lang="en-US" dirty="0"/>
          </a:p>
          <a:p>
            <a:r>
              <a:rPr lang="en-US" b="1" dirty="0"/>
              <a:t>Reveal third bubble: </a:t>
            </a:r>
            <a:r>
              <a:rPr lang="en-US" dirty="0"/>
              <a:t>Both of these numbers are much higher compared to several years ago. The rates of prescription and non-prescription medication use almost doubled within the last few years. </a:t>
            </a:r>
          </a:p>
          <a:p>
            <a:endParaRPr lang="en-US" dirty="0"/>
          </a:p>
          <a:p>
            <a:r>
              <a:rPr lang="en-US" b="1" dirty="0"/>
              <a:t>Before revealing fourth bubble: </a:t>
            </a:r>
            <a:r>
              <a:rPr lang="en-US" b="0" dirty="0"/>
              <a:t>Ask students: </a:t>
            </a:r>
            <a:r>
              <a:rPr lang="en-US" dirty="0"/>
              <a:t>Where do we think youth are getting access to these medications?</a:t>
            </a:r>
          </a:p>
          <a:p>
            <a:pPr marL="171450" indent="-171450">
              <a:buFontTx/>
              <a:buChar char="-"/>
            </a:pPr>
            <a:r>
              <a:rPr lang="en-US" b="1" dirty="0"/>
              <a:t>Reveal fourth bubble: </a:t>
            </a:r>
            <a:r>
              <a:rPr lang="en-US" dirty="0"/>
              <a:t>67% of youth report getting opioids from their home - not on the street, not from school, they just go in the medicine cabinet in their own house. </a:t>
            </a:r>
          </a:p>
          <a:p>
            <a:pPr marL="0" indent="0">
              <a:buFontTx/>
              <a:buNone/>
            </a:pPr>
            <a:endParaRPr lang="en-CA" dirty="0"/>
          </a:p>
          <a:p>
            <a:pPr marL="0" indent="0">
              <a:buFontTx/>
              <a:buNone/>
            </a:pPr>
            <a:r>
              <a:rPr lang="en-CA" dirty="0"/>
              <a:t>Explain that, as discussed earlier, there are a lot of reasons why youth might use drugs – e.g. to cope with stress, peer pressure, etc.</a:t>
            </a:r>
          </a:p>
          <a:p>
            <a:pPr marL="0" indent="0">
              <a:buFontTx/>
              <a:buNone/>
            </a:pPr>
            <a:endParaRPr lang="en-CA" dirty="0"/>
          </a:p>
          <a:p>
            <a:pPr marL="0" indent="0">
              <a:buFontTx/>
              <a:buNone/>
            </a:pPr>
            <a:r>
              <a:rPr lang="en-CA" b="1" dirty="0"/>
              <a:t>Ask students: </a:t>
            </a:r>
            <a:r>
              <a:rPr lang="en-CA" dirty="0"/>
              <a:t>What do we do when we are struggling with stress or peer pressure? (*ask the group)</a:t>
            </a:r>
          </a:p>
          <a:p>
            <a:pPr marL="171450" indent="-171450">
              <a:buFontTx/>
              <a:buChar char="-"/>
            </a:pPr>
            <a:r>
              <a:rPr lang="en-CA" dirty="0"/>
              <a:t>You might say we ask for help from a trusted adult, a professional, etc. But some people don’t reach out for help even when they are struggling.</a:t>
            </a:r>
          </a:p>
          <a:p>
            <a:pPr marL="171450" indent="-171450">
              <a:buFontTx/>
              <a:buChar char="-"/>
            </a:pPr>
            <a:r>
              <a:rPr lang="en-CA" b="1" dirty="0"/>
              <a:t>Reveal fifth bubble: </a:t>
            </a:r>
            <a:r>
              <a:rPr lang="en-CA" dirty="0"/>
              <a:t>Among Ontario teens, one of the most common reasons for not asking for help with their mental health is because they think they can manage it themselves. Now when youth are using alcohol, cannabis, nicotine, or someone else’s prescription medication to manage their mental health, this will most likely worsen mental and physical health. We’ll talk about other coping strategies later on. </a:t>
            </a:r>
          </a:p>
          <a:p>
            <a:pPr marL="0" indent="0">
              <a:buFontTx/>
              <a:buNone/>
            </a:pPr>
            <a:endParaRPr lang="en-CA" dirty="0"/>
          </a:p>
          <a:p>
            <a:pPr marL="0" indent="0">
              <a:buFontTx/>
              <a:buNone/>
            </a:pPr>
            <a:r>
              <a:rPr lang="en-CA" b="1" dirty="0"/>
              <a:t>Reveal sixth bubble: </a:t>
            </a:r>
            <a:r>
              <a:rPr lang="en-CA" dirty="0"/>
              <a:t>There is a lot of misinformation out their about different substances like opioids, so naturally, some people have misconceptions about them. Some people might think that if they come from a doctor, they must be safe, so it’s better or less risky than illicit drugs or alcohol, etc. While it’s true that some substances carry more risk than others, </a:t>
            </a:r>
            <a:r>
              <a:rPr lang="en-CA" b="1" dirty="0"/>
              <a:t>any substance has the ability to cause harm depending on how we use them. </a:t>
            </a:r>
          </a:p>
          <a:p>
            <a:endParaRPr lang="en-CA" dirty="0"/>
          </a:p>
        </p:txBody>
      </p:sp>
      <p:sp>
        <p:nvSpPr>
          <p:cNvPr id="4" name="Slide Number Placeholder 3"/>
          <p:cNvSpPr>
            <a:spLocks noGrp="1"/>
          </p:cNvSpPr>
          <p:nvPr>
            <p:ph type="sldNum" sz="quarter" idx="5"/>
          </p:nvPr>
        </p:nvSpPr>
        <p:spPr/>
        <p:txBody>
          <a:bodyPr/>
          <a:lstStyle/>
          <a:p>
            <a:fld id="{9DAB1C43-4D75-4618-AE42-E8FC6A981277}" type="slidenum">
              <a:rPr lang="en-CA" smtClean="0"/>
              <a:t>7</a:t>
            </a:fld>
            <a:endParaRPr lang="en-CA"/>
          </a:p>
        </p:txBody>
      </p:sp>
    </p:spTree>
    <p:extLst>
      <p:ext uri="{BB962C8B-B14F-4D97-AF65-F5344CB8AC3E}">
        <p14:creationId xmlns:p14="http://schemas.microsoft.com/office/powerpoint/2010/main" val="563951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mentioned previously, youth are using prescription opioids for non-medical use at much higher rates today than they used to. So, it’s important that we understand what opioids are and what their effects are. </a:t>
            </a:r>
          </a:p>
          <a:p>
            <a:endParaRPr lang="en-US" dirty="0"/>
          </a:p>
          <a:p>
            <a:r>
              <a:rPr lang="en-US" dirty="0"/>
              <a:t>Ask students before revealing answers – what is an opioid?</a:t>
            </a:r>
          </a:p>
          <a:p>
            <a:endParaRPr lang="en-US" dirty="0"/>
          </a:p>
          <a:p>
            <a:r>
              <a:rPr lang="en-US" b="1" dirty="0"/>
              <a:t>Wait for responses, then reveal first point: </a:t>
            </a:r>
            <a:r>
              <a:rPr lang="en-US" dirty="0"/>
              <a:t>Opioids relieve pain. Some examples of opioids include Percocet (which has oxycodone) and Tylenol 3 (which has codeine), which are often prescribed after surgeries or dental procedures. Other examples include fentanyl, a really strong opioid which you may have heard about in the news.</a:t>
            </a:r>
          </a:p>
          <a:p>
            <a:endParaRPr lang="en-US" b="1" dirty="0"/>
          </a:p>
          <a:p>
            <a:r>
              <a:rPr lang="en-US" b="1" dirty="0"/>
              <a:t>Reveal second point: </a:t>
            </a:r>
            <a:r>
              <a:rPr lang="en-US" dirty="0"/>
              <a:t>Opioids help with pain by slowing down the pain signals to your brain. They make your brain release endorphins, which try to make you feel good when you are in pain or stressed. </a:t>
            </a:r>
          </a:p>
          <a:p>
            <a:endParaRPr lang="en-US" dirty="0"/>
          </a:p>
          <a:p>
            <a:r>
              <a:rPr lang="en-US" b="1" dirty="0"/>
              <a:t>Reveal third point: </a:t>
            </a:r>
            <a:r>
              <a:rPr lang="en-US" dirty="0"/>
              <a:t>These endorphins that make us feel really good can create a sense of euphoria, which is a fancy way of saying they can make us feel high (a temporary feeling of relaxation, well-being, or happiness). </a:t>
            </a:r>
          </a:p>
          <a:p>
            <a:endParaRPr lang="en-US" dirty="0"/>
          </a:p>
          <a:p>
            <a:r>
              <a:rPr lang="en-US" b="1" dirty="0"/>
              <a:t>Reveal fourth point: </a:t>
            </a:r>
            <a:r>
              <a:rPr lang="en-US" dirty="0"/>
              <a:t>This “high” only lasts for a very short amount of time. Because of this, opioids are very addictive. </a:t>
            </a:r>
          </a:p>
          <a:p>
            <a:endParaRPr lang="en-US" dirty="0"/>
          </a:p>
          <a:p>
            <a:r>
              <a:rPr lang="en-US" b="1" dirty="0"/>
              <a:t>Reveal fifth point: </a:t>
            </a:r>
            <a:r>
              <a:rPr lang="en-US" dirty="0"/>
              <a:t>As mentioned before, opioids slow down the pain signals to the brain. They do this by affecting the central nervous system. The central nervous system also controls our breathing, so when we take a large amount of opioids, we could also slow down our breathing. </a:t>
            </a:r>
          </a:p>
          <a:p>
            <a:endParaRPr lang="en-US" dirty="0"/>
          </a:p>
          <a:p>
            <a:r>
              <a:rPr lang="en-US" b="1" dirty="0"/>
              <a:t>Reveal sixth point: </a:t>
            </a:r>
            <a:r>
              <a:rPr lang="en-US" dirty="0"/>
              <a:t>When we take more opioids than our body can handle, we risk overdosing. If this happens, our breathing could become dangerously slow, and we could actually stop breathing. </a:t>
            </a:r>
            <a:endParaRPr lang="en-CA" dirty="0"/>
          </a:p>
        </p:txBody>
      </p:sp>
      <p:sp>
        <p:nvSpPr>
          <p:cNvPr id="4" name="Slide Number Placeholder 3"/>
          <p:cNvSpPr>
            <a:spLocks noGrp="1"/>
          </p:cNvSpPr>
          <p:nvPr>
            <p:ph type="sldNum" sz="quarter" idx="5"/>
          </p:nvPr>
        </p:nvSpPr>
        <p:spPr/>
        <p:txBody>
          <a:bodyPr/>
          <a:lstStyle/>
          <a:p>
            <a:fld id="{9DAB1C43-4D75-4618-AE42-E8FC6A981277}" type="slidenum">
              <a:rPr lang="en-CA" smtClean="0"/>
              <a:t>8</a:t>
            </a:fld>
            <a:endParaRPr lang="en-CA"/>
          </a:p>
        </p:txBody>
      </p:sp>
    </p:spTree>
    <p:extLst>
      <p:ext uri="{BB962C8B-B14F-4D97-AF65-F5344CB8AC3E}">
        <p14:creationId xmlns:p14="http://schemas.microsoft.com/office/powerpoint/2010/main" val="207475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*link for video - https://www.youtube.com/watch?v=NDVV_M__CSI</a:t>
            </a:r>
          </a:p>
          <a:p>
            <a:endParaRPr lang="en-US" b="1" dirty="0"/>
          </a:p>
          <a:p>
            <a:r>
              <a:rPr lang="en-US" b="1" dirty="0"/>
              <a:t>Speaking notes:</a:t>
            </a:r>
          </a:p>
          <a:p>
            <a:endParaRPr lang="en-US" b="1" dirty="0"/>
          </a:p>
          <a:p>
            <a:r>
              <a:rPr lang="en-US" dirty="0"/>
              <a:t>Now we have a video that shows how opioids affect the body and the brain. </a:t>
            </a:r>
          </a:p>
          <a:p>
            <a:endParaRPr lang="en-US" dirty="0"/>
          </a:p>
          <a:p>
            <a:r>
              <a:rPr lang="en-US" dirty="0"/>
              <a:t>But, before I play this video, I just want to make something clear. The goal of presenting this information is not to make everyone scared of opioids or think that everyone who takes opioids is going to become addicted. </a:t>
            </a:r>
          </a:p>
          <a:p>
            <a:endParaRPr lang="en-US" dirty="0"/>
          </a:p>
          <a:p>
            <a:r>
              <a:rPr lang="en-US" dirty="0"/>
              <a:t>Opioids can be beneficial, and most people who take them don’t become dependent on them. There are a lot of factors that can influence addiction – our environmental, our past experiences, our genetics, our mental health, and so many other things. </a:t>
            </a:r>
          </a:p>
          <a:p>
            <a:endParaRPr lang="en-US" dirty="0"/>
          </a:p>
          <a:p>
            <a:r>
              <a:rPr lang="en-US" dirty="0"/>
              <a:t>The goal of this information is to make sure that you can make educated choices about what is best for you, and so that you have the knowledge to use medication in a way that is going to help you instead of hurt you. </a:t>
            </a:r>
            <a:endParaRPr lang="en-CA" dirty="0"/>
          </a:p>
        </p:txBody>
      </p:sp>
      <p:sp>
        <p:nvSpPr>
          <p:cNvPr id="4" name="Slide Number Placeholder 3"/>
          <p:cNvSpPr>
            <a:spLocks noGrp="1"/>
          </p:cNvSpPr>
          <p:nvPr>
            <p:ph type="sldNum" sz="quarter" idx="5"/>
          </p:nvPr>
        </p:nvSpPr>
        <p:spPr/>
        <p:txBody>
          <a:bodyPr/>
          <a:lstStyle/>
          <a:p>
            <a:fld id="{9DAB1C43-4D75-4618-AE42-E8FC6A981277}" type="slidenum">
              <a:rPr lang="en-CA" smtClean="0"/>
              <a:t>9</a:t>
            </a:fld>
            <a:endParaRPr lang="en-CA"/>
          </a:p>
        </p:txBody>
      </p:sp>
    </p:spTree>
    <p:extLst>
      <p:ext uri="{BB962C8B-B14F-4D97-AF65-F5344CB8AC3E}">
        <p14:creationId xmlns:p14="http://schemas.microsoft.com/office/powerpoint/2010/main" val="1043550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FD4688C-125A-4D13-83BC-ADC0DBB492FB}" type="datetime1">
              <a:rPr lang="en-US" smtClean="0"/>
              <a:t>4/21/2026</a:t>
            </a:fld>
            <a:endParaRPr lang="en-US"/>
          </a:p>
        </p:txBody>
      </p:sp>
      <p:sp>
        <p:nvSpPr>
          <p:cNvPr id="6" name="Holder 6"/>
          <p:cNvSpPr>
            <a:spLocks noGrp="1"/>
          </p:cNvSpPr>
          <p:nvPr>
            <p:ph type="sldNum" sz="quarter" idx="7"/>
          </p:nvPr>
        </p:nvSpPr>
        <p:spPr/>
        <p:txBody>
          <a:bodyPr lIns="0" tIns="0" rIns="0" bIns="0"/>
          <a:lstStyle>
            <a:lvl1pPr>
              <a:defRPr sz="1850" b="0" i="0">
                <a:solidFill>
                  <a:srgbClr val="333E47"/>
                </a:solidFill>
                <a:latin typeface="Myriad Pro"/>
                <a:cs typeface="Myriad Pro"/>
              </a:defRPr>
            </a:lvl1pPr>
          </a:lstStyle>
          <a:p>
            <a:pPr marL="38100">
              <a:lnSpc>
                <a:spcPct val="100000"/>
              </a:lnSpc>
              <a:spcBef>
                <a:spcPts val="35"/>
              </a:spcBef>
            </a:pPr>
            <a:fld id="{81D60167-4931-47E6-BA6A-407CBD079E47}" type="slidenum">
              <a:rPr spc="-25" dirty="0"/>
              <a:t>‹#›</a:t>
            </a:fld>
            <a:endParaRPr spc="-25"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a:xfrm>
            <a:off x="1005205" y="2149475"/>
            <a:ext cx="18093690" cy="430887"/>
          </a:xfrm>
        </p:spPr>
        <p:txBody>
          <a:bodyPr lIns="0" tIns="0" rIns="0" bIns="0"/>
          <a:lstStyle>
            <a:lvl1pPr>
              <a:defRPr/>
            </a:lvl1pPr>
          </a:lstStyle>
          <a:p>
            <a:endParaRPr dirty="0"/>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978C14D6-1164-4856-A22C-05E320AAAB14}" type="datetime1">
              <a:rPr lang="en-US" smtClean="0"/>
              <a:t>4/21/2026</a:t>
            </a:fld>
            <a:endParaRPr lang="en-US"/>
          </a:p>
        </p:txBody>
      </p:sp>
      <p:sp>
        <p:nvSpPr>
          <p:cNvPr id="6" name="Holder 6"/>
          <p:cNvSpPr>
            <a:spLocks noGrp="1"/>
          </p:cNvSpPr>
          <p:nvPr>
            <p:ph type="sldNum" sz="quarter" idx="7"/>
          </p:nvPr>
        </p:nvSpPr>
        <p:spPr/>
        <p:txBody>
          <a:bodyPr lIns="0" tIns="0" rIns="0" bIns="0"/>
          <a:lstStyle>
            <a:lvl1pPr>
              <a:defRPr sz="1850" b="0" i="0">
                <a:solidFill>
                  <a:srgbClr val="333E47"/>
                </a:solidFill>
                <a:latin typeface="Myriad Pro"/>
                <a:cs typeface="Myriad Pro"/>
              </a:defRPr>
            </a:lvl1pPr>
          </a:lstStyle>
          <a:p>
            <a:pPr marL="38100">
              <a:lnSpc>
                <a:spcPct val="100000"/>
              </a:lnSpc>
              <a:spcBef>
                <a:spcPts val="35"/>
              </a:spcBef>
            </a:pPr>
            <a:fld id="{81D60167-4931-47E6-BA6A-407CBD079E47}" type="slidenum">
              <a:rPr spc="-25" dirty="0"/>
              <a:t>‹#›</a:t>
            </a:fld>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05205" y="2170858"/>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170858"/>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3A94F6D-56BC-4097-8F09-722084597FF6}" type="datetime1">
              <a:rPr lang="en-US" smtClean="0"/>
              <a:t>4/21/2026</a:t>
            </a:fld>
            <a:endParaRPr lang="en-US"/>
          </a:p>
        </p:txBody>
      </p:sp>
      <p:sp>
        <p:nvSpPr>
          <p:cNvPr id="7" name="Holder 7"/>
          <p:cNvSpPr>
            <a:spLocks noGrp="1"/>
          </p:cNvSpPr>
          <p:nvPr>
            <p:ph type="sldNum" sz="quarter" idx="7"/>
          </p:nvPr>
        </p:nvSpPr>
        <p:spPr/>
        <p:txBody>
          <a:bodyPr lIns="0" tIns="0" rIns="0" bIns="0"/>
          <a:lstStyle>
            <a:lvl1pPr>
              <a:defRPr sz="1850" b="0" i="0">
                <a:solidFill>
                  <a:srgbClr val="333E47"/>
                </a:solidFill>
                <a:latin typeface="Myriad Pro"/>
                <a:cs typeface="Myriad Pro"/>
              </a:defRPr>
            </a:lvl1pPr>
          </a:lstStyle>
          <a:p>
            <a:pPr marL="38100">
              <a:lnSpc>
                <a:spcPct val="100000"/>
              </a:lnSpc>
              <a:spcBef>
                <a:spcPts val="35"/>
              </a:spcBef>
            </a:pPr>
            <a:fld id="{81D60167-4931-47E6-BA6A-407CBD079E47}" type="slidenum">
              <a:rPr spc="-25" dirty="0"/>
              <a:t>‹#›</a:t>
            </a:fld>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94BE9ABC-DAC3-44F9-B81E-F50FAAA0A28F}" type="datetime1">
              <a:rPr lang="en-US" smtClean="0"/>
              <a:t>4/21/2026</a:t>
            </a:fld>
            <a:endParaRPr lang="en-US"/>
          </a:p>
        </p:txBody>
      </p:sp>
      <p:sp>
        <p:nvSpPr>
          <p:cNvPr id="5" name="Holder 5"/>
          <p:cNvSpPr>
            <a:spLocks noGrp="1"/>
          </p:cNvSpPr>
          <p:nvPr>
            <p:ph type="sldNum" sz="quarter" idx="7"/>
          </p:nvPr>
        </p:nvSpPr>
        <p:spPr/>
        <p:txBody>
          <a:bodyPr lIns="0" tIns="0" rIns="0" bIns="0"/>
          <a:lstStyle>
            <a:lvl1pPr>
              <a:defRPr sz="1850" b="0" i="0">
                <a:solidFill>
                  <a:srgbClr val="333E47"/>
                </a:solidFill>
                <a:latin typeface="Myriad Pro"/>
                <a:cs typeface="Myriad Pro"/>
              </a:defRPr>
            </a:lvl1pPr>
          </a:lstStyle>
          <a:p>
            <a:pPr marL="38100">
              <a:lnSpc>
                <a:spcPct val="100000"/>
              </a:lnSpc>
              <a:spcBef>
                <a:spcPts val="35"/>
              </a:spcBef>
            </a:pPr>
            <a:fld id="{81D60167-4931-47E6-BA6A-407CBD079E47}" type="slidenum">
              <a:rPr spc="-25" dirty="0"/>
              <a:t>‹#›</a:t>
            </a:fld>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271EECD-6164-4EAB-A85B-F34C936A12F7}" type="datetime1">
              <a:rPr lang="en-US" smtClean="0"/>
              <a:t>4/21/2026</a:t>
            </a:fld>
            <a:endParaRPr lang="en-US"/>
          </a:p>
        </p:txBody>
      </p:sp>
      <p:sp>
        <p:nvSpPr>
          <p:cNvPr id="4" name="Holder 4"/>
          <p:cNvSpPr>
            <a:spLocks noGrp="1"/>
          </p:cNvSpPr>
          <p:nvPr>
            <p:ph type="sldNum" sz="quarter" idx="7"/>
          </p:nvPr>
        </p:nvSpPr>
        <p:spPr/>
        <p:txBody>
          <a:bodyPr lIns="0" tIns="0" rIns="0" bIns="0"/>
          <a:lstStyle>
            <a:lvl1pPr>
              <a:defRPr sz="1850" b="0" i="0">
                <a:solidFill>
                  <a:srgbClr val="333E47"/>
                </a:solidFill>
                <a:latin typeface="Myriad Pro"/>
                <a:cs typeface="Myriad Pro"/>
              </a:defRPr>
            </a:lvl1pPr>
          </a:lstStyle>
          <a:p>
            <a:pPr marL="38100">
              <a:lnSpc>
                <a:spcPct val="100000"/>
              </a:lnSpc>
              <a:spcBef>
                <a:spcPts val="35"/>
              </a:spcBef>
            </a:pPr>
            <a:fld id="{81D60167-4931-47E6-BA6A-407CBD079E47}" type="slidenum">
              <a:rPr spc="-25" dirty="0"/>
              <a:t>‹#›</a:t>
            </a:fld>
            <a:endParaRPr spc="-25"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7.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6"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5" Type="http://schemas.openxmlformats.org/officeDocument/2006/relationships/image" Target="../media/image9.png"/><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screen">
            <a:extLst>
              <a:ext uri="{28A0092B-C50C-407E-A947-70E740481C1C}">
                <a14:useLocalDpi xmlns:a14="http://schemas.microsoft.com/office/drawing/2010/main"/>
              </a:ext>
            </a:extLst>
          </a:blip>
          <a:stretch>
            <a:fillRect/>
          </a:stretch>
        </p:blipFill>
        <p:spPr>
          <a:xfrm>
            <a:off x="3704629" y="10640314"/>
            <a:ext cx="4001794" cy="165806"/>
          </a:xfrm>
          <a:prstGeom prst="rect">
            <a:avLst/>
          </a:prstGeom>
        </p:spPr>
      </p:pic>
      <p:sp>
        <p:nvSpPr>
          <p:cNvPr id="17" name="bg object 17"/>
          <p:cNvSpPr/>
          <p:nvPr/>
        </p:nvSpPr>
        <p:spPr>
          <a:xfrm>
            <a:off x="3442390" y="10220798"/>
            <a:ext cx="15894050" cy="0"/>
          </a:xfrm>
          <a:custGeom>
            <a:avLst/>
            <a:gdLst/>
            <a:ahLst/>
            <a:cxnLst/>
            <a:rect l="l" t="t" r="r" b="b"/>
            <a:pathLst>
              <a:path w="15894050">
                <a:moveTo>
                  <a:pt x="15893474" y="0"/>
                </a:moveTo>
                <a:lnTo>
                  <a:pt x="0" y="0"/>
                </a:lnTo>
              </a:path>
            </a:pathLst>
          </a:custGeom>
          <a:ln w="102101">
            <a:solidFill>
              <a:srgbClr val="333E47"/>
            </a:solidFill>
          </a:ln>
        </p:spPr>
        <p:txBody>
          <a:bodyPr wrap="square" lIns="0" tIns="0" rIns="0" bIns="0" rtlCol="0"/>
          <a:lstStyle/>
          <a:p>
            <a:endParaRPr/>
          </a:p>
        </p:txBody>
      </p:sp>
      <p:sp>
        <p:nvSpPr>
          <p:cNvPr id="18" name="bg object 18"/>
          <p:cNvSpPr/>
          <p:nvPr/>
        </p:nvSpPr>
        <p:spPr>
          <a:xfrm>
            <a:off x="833702" y="9612105"/>
            <a:ext cx="406400" cy="406400"/>
          </a:xfrm>
          <a:custGeom>
            <a:avLst/>
            <a:gdLst/>
            <a:ahLst/>
            <a:cxnLst/>
            <a:rect l="l" t="t" r="r" b="b"/>
            <a:pathLst>
              <a:path w="406400" h="406400">
                <a:moveTo>
                  <a:pt x="405998" y="0"/>
                </a:moveTo>
                <a:lnTo>
                  <a:pt x="0" y="0"/>
                </a:lnTo>
                <a:lnTo>
                  <a:pt x="0" y="405998"/>
                </a:lnTo>
                <a:lnTo>
                  <a:pt x="405998" y="405998"/>
                </a:lnTo>
                <a:lnTo>
                  <a:pt x="405998" y="0"/>
                </a:lnTo>
                <a:close/>
              </a:path>
            </a:pathLst>
          </a:custGeom>
          <a:solidFill>
            <a:srgbClr val="67C8C7"/>
          </a:solidFill>
        </p:spPr>
        <p:txBody>
          <a:bodyPr wrap="square" lIns="0" tIns="0" rIns="0" bIns="0" rtlCol="0"/>
          <a:lstStyle/>
          <a:p>
            <a:endParaRPr/>
          </a:p>
        </p:txBody>
      </p:sp>
      <p:sp>
        <p:nvSpPr>
          <p:cNvPr id="19" name="bg object 19"/>
          <p:cNvSpPr/>
          <p:nvPr/>
        </p:nvSpPr>
        <p:spPr>
          <a:xfrm>
            <a:off x="833702" y="10068855"/>
            <a:ext cx="406400" cy="406400"/>
          </a:xfrm>
          <a:custGeom>
            <a:avLst/>
            <a:gdLst/>
            <a:ahLst/>
            <a:cxnLst/>
            <a:rect l="l" t="t" r="r" b="b"/>
            <a:pathLst>
              <a:path w="406400" h="406400">
                <a:moveTo>
                  <a:pt x="405998" y="0"/>
                </a:moveTo>
                <a:lnTo>
                  <a:pt x="0" y="0"/>
                </a:lnTo>
                <a:lnTo>
                  <a:pt x="0" y="405998"/>
                </a:lnTo>
                <a:lnTo>
                  <a:pt x="405998" y="405998"/>
                </a:lnTo>
                <a:lnTo>
                  <a:pt x="405998" y="0"/>
                </a:lnTo>
                <a:close/>
              </a:path>
            </a:pathLst>
          </a:custGeom>
          <a:solidFill>
            <a:srgbClr val="79BC43"/>
          </a:solidFill>
        </p:spPr>
        <p:txBody>
          <a:bodyPr wrap="square" lIns="0" tIns="0" rIns="0" bIns="0" rtlCol="0"/>
          <a:lstStyle/>
          <a:p>
            <a:endParaRPr/>
          </a:p>
        </p:txBody>
      </p:sp>
      <p:sp>
        <p:nvSpPr>
          <p:cNvPr id="20" name="bg object 20"/>
          <p:cNvSpPr/>
          <p:nvPr/>
        </p:nvSpPr>
        <p:spPr>
          <a:xfrm>
            <a:off x="376951" y="10525606"/>
            <a:ext cx="406400" cy="406400"/>
          </a:xfrm>
          <a:custGeom>
            <a:avLst/>
            <a:gdLst/>
            <a:ahLst/>
            <a:cxnLst/>
            <a:rect l="l" t="t" r="r" b="b"/>
            <a:pathLst>
              <a:path w="406400" h="406400">
                <a:moveTo>
                  <a:pt x="405998" y="0"/>
                </a:moveTo>
                <a:lnTo>
                  <a:pt x="0" y="0"/>
                </a:lnTo>
                <a:lnTo>
                  <a:pt x="0" y="405998"/>
                </a:lnTo>
                <a:lnTo>
                  <a:pt x="405998" y="405998"/>
                </a:lnTo>
                <a:lnTo>
                  <a:pt x="405998" y="0"/>
                </a:lnTo>
                <a:close/>
              </a:path>
            </a:pathLst>
          </a:custGeom>
          <a:solidFill>
            <a:srgbClr val="FFDA00"/>
          </a:solidFill>
        </p:spPr>
        <p:txBody>
          <a:bodyPr wrap="square" lIns="0" tIns="0" rIns="0" bIns="0" rtlCol="0"/>
          <a:lstStyle/>
          <a:p>
            <a:endParaRPr/>
          </a:p>
        </p:txBody>
      </p:sp>
      <p:sp>
        <p:nvSpPr>
          <p:cNvPr id="21" name="bg object 21"/>
          <p:cNvSpPr/>
          <p:nvPr/>
        </p:nvSpPr>
        <p:spPr>
          <a:xfrm>
            <a:off x="376951" y="10068855"/>
            <a:ext cx="406400" cy="406400"/>
          </a:xfrm>
          <a:custGeom>
            <a:avLst/>
            <a:gdLst/>
            <a:ahLst/>
            <a:cxnLst/>
            <a:rect l="l" t="t" r="r" b="b"/>
            <a:pathLst>
              <a:path w="406400" h="406400">
                <a:moveTo>
                  <a:pt x="405998" y="0"/>
                </a:moveTo>
                <a:lnTo>
                  <a:pt x="0" y="0"/>
                </a:lnTo>
                <a:lnTo>
                  <a:pt x="0" y="405998"/>
                </a:lnTo>
                <a:lnTo>
                  <a:pt x="405998" y="405998"/>
                </a:lnTo>
                <a:lnTo>
                  <a:pt x="405998" y="0"/>
                </a:lnTo>
                <a:close/>
              </a:path>
            </a:pathLst>
          </a:custGeom>
          <a:solidFill>
            <a:srgbClr val="00596F"/>
          </a:solidFill>
        </p:spPr>
        <p:txBody>
          <a:bodyPr wrap="square" lIns="0" tIns="0" rIns="0" bIns="0" rtlCol="0"/>
          <a:lstStyle/>
          <a:p>
            <a:endParaRPr/>
          </a:p>
        </p:txBody>
      </p:sp>
      <p:sp>
        <p:nvSpPr>
          <p:cNvPr id="22" name="bg object 22"/>
          <p:cNvSpPr/>
          <p:nvPr/>
        </p:nvSpPr>
        <p:spPr>
          <a:xfrm>
            <a:off x="833702" y="10525606"/>
            <a:ext cx="406400" cy="406400"/>
          </a:xfrm>
          <a:custGeom>
            <a:avLst/>
            <a:gdLst/>
            <a:ahLst/>
            <a:cxnLst/>
            <a:rect l="l" t="t" r="r" b="b"/>
            <a:pathLst>
              <a:path w="406400" h="406400">
                <a:moveTo>
                  <a:pt x="405998" y="0"/>
                </a:moveTo>
                <a:lnTo>
                  <a:pt x="0" y="0"/>
                </a:lnTo>
                <a:lnTo>
                  <a:pt x="0" y="405998"/>
                </a:lnTo>
                <a:lnTo>
                  <a:pt x="405998" y="405998"/>
                </a:lnTo>
                <a:lnTo>
                  <a:pt x="405998" y="0"/>
                </a:lnTo>
                <a:close/>
              </a:path>
            </a:pathLst>
          </a:custGeom>
          <a:solidFill>
            <a:srgbClr val="333E47"/>
          </a:solidFill>
        </p:spPr>
        <p:txBody>
          <a:bodyPr wrap="square" lIns="0" tIns="0" rIns="0" bIns="0" rtlCol="0"/>
          <a:lstStyle/>
          <a:p>
            <a:endParaRPr/>
          </a:p>
        </p:txBody>
      </p:sp>
      <p:sp>
        <p:nvSpPr>
          <p:cNvPr id="23" name="bg object 23"/>
          <p:cNvSpPr/>
          <p:nvPr/>
        </p:nvSpPr>
        <p:spPr>
          <a:xfrm>
            <a:off x="1758162" y="10406678"/>
            <a:ext cx="907415" cy="297815"/>
          </a:xfrm>
          <a:custGeom>
            <a:avLst/>
            <a:gdLst/>
            <a:ahLst/>
            <a:cxnLst/>
            <a:rect l="l" t="t" r="r" b="b"/>
            <a:pathLst>
              <a:path w="907414" h="297815">
                <a:moveTo>
                  <a:pt x="351574" y="4686"/>
                </a:moveTo>
                <a:lnTo>
                  <a:pt x="313563" y="4686"/>
                </a:lnTo>
                <a:lnTo>
                  <a:pt x="275539" y="149948"/>
                </a:lnTo>
                <a:lnTo>
                  <a:pt x="262890" y="201307"/>
                </a:lnTo>
                <a:lnTo>
                  <a:pt x="257340" y="225628"/>
                </a:lnTo>
                <a:lnTo>
                  <a:pt x="252476" y="249466"/>
                </a:lnTo>
                <a:lnTo>
                  <a:pt x="251625" y="249466"/>
                </a:lnTo>
                <a:lnTo>
                  <a:pt x="243027" y="201587"/>
                </a:lnTo>
                <a:lnTo>
                  <a:pt x="231546" y="150812"/>
                </a:lnTo>
                <a:lnTo>
                  <a:pt x="196519" y="4686"/>
                </a:lnTo>
                <a:lnTo>
                  <a:pt x="157632" y="4686"/>
                </a:lnTo>
                <a:lnTo>
                  <a:pt x="112026" y="177228"/>
                </a:lnTo>
                <a:lnTo>
                  <a:pt x="105511" y="203136"/>
                </a:lnTo>
                <a:lnTo>
                  <a:pt x="99961" y="227444"/>
                </a:lnTo>
                <a:lnTo>
                  <a:pt x="95694" y="249897"/>
                </a:lnTo>
                <a:lnTo>
                  <a:pt x="94843" y="249897"/>
                </a:lnTo>
                <a:lnTo>
                  <a:pt x="90538" y="227685"/>
                </a:lnTo>
                <a:lnTo>
                  <a:pt x="85432" y="203174"/>
                </a:lnTo>
                <a:lnTo>
                  <a:pt x="79692" y="177152"/>
                </a:lnTo>
                <a:lnTo>
                  <a:pt x="39306" y="4686"/>
                </a:lnTo>
                <a:lnTo>
                  <a:pt x="0" y="4686"/>
                </a:lnTo>
                <a:lnTo>
                  <a:pt x="73050" y="292633"/>
                </a:lnTo>
                <a:lnTo>
                  <a:pt x="111925" y="292633"/>
                </a:lnTo>
                <a:lnTo>
                  <a:pt x="160261" y="116332"/>
                </a:lnTo>
                <a:lnTo>
                  <a:pt x="166293" y="92481"/>
                </a:lnTo>
                <a:lnTo>
                  <a:pt x="171196" y="70231"/>
                </a:lnTo>
                <a:lnTo>
                  <a:pt x="175158" y="48704"/>
                </a:lnTo>
                <a:lnTo>
                  <a:pt x="175996" y="48704"/>
                </a:lnTo>
                <a:lnTo>
                  <a:pt x="183489" y="92811"/>
                </a:lnTo>
                <a:lnTo>
                  <a:pt x="194805" y="142684"/>
                </a:lnTo>
                <a:lnTo>
                  <a:pt x="231127" y="292633"/>
                </a:lnTo>
                <a:lnTo>
                  <a:pt x="269989" y="292633"/>
                </a:lnTo>
                <a:lnTo>
                  <a:pt x="351574" y="4686"/>
                </a:lnTo>
                <a:close/>
              </a:path>
              <a:path w="907414" h="297815">
                <a:moveTo>
                  <a:pt x="543013" y="261772"/>
                </a:moveTo>
                <a:lnTo>
                  <a:pt x="418274" y="261772"/>
                </a:lnTo>
                <a:lnTo>
                  <a:pt x="418274" y="157632"/>
                </a:lnTo>
                <a:lnTo>
                  <a:pt x="529767" y="157632"/>
                </a:lnTo>
                <a:lnTo>
                  <a:pt x="529767" y="127152"/>
                </a:lnTo>
                <a:lnTo>
                  <a:pt x="418274" y="127152"/>
                </a:lnTo>
                <a:lnTo>
                  <a:pt x="418274" y="35712"/>
                </a:lnTo>
                <a:lnTo>
                  <a:pt x="536625" y="35712"/>
                </a:lnTo>
                <a:lnTo>
                  <a:pt x="536625" y="5232"/>
                </a:lnTo>
                <a:lnTo>
                  <a:pt x="380669" y="5232"/>
                </a:lnTo>
                <a:lnTo>
                  <a:pt x="380669" y="35712"/>
                </a:lnTo>
                <a:lnTo>
                  <a:pt x="380669" y="127152"/>
                </a:lnTo>
                <a:lnTo>
                  <a:pt x="380669" y="157632"/>
                </a:lnTo>
                <a:lnTo>
                  <a:pt x="380669" y="261772"/>
                </a:lnTo>
                <a:lnTo>
                  <a:pt x="380669" y="292252"/>
                </a:lnTo>
                <a:lnTo>
                  <a:pt x="543013" y="292252"/>
                </a:lnTo>
                <a:lnTo>
                  <a:pt x="543013" y="261772"/>
                </a:lnTo>
                <a:close/>
              </a:path>
              <a:path w="907414" h="297815">
                <a:moveTo>
                  <a:pt x="786536" y="12801"/>
                </a:moveTo>
                <a:lnTo>
                  <a:pt x="776693" y="8648"/>
                </a:lnTo>
                <a:lnTo>
                  <a:pt x="761974" y="4483"/>
                </a:lnTo>
                <a:lnTo>
                  <a:pt x="742442" y="1282"/>
                </a:lnTo>
                <a:lnTo>
                  <a:pt x="718185" y="0"/>
                </a:lnTo>
                <a:lnTo>
                  <a:pt x="668261" y="7035"/>
                </a:lnTo>
                <a:lnTo>
                  <a:pt x="626694" y="27152"/>
                </a:lnTo>
                <a:lnTo>
                  <a:pt x="595033" y="58877"/>
                </a:lnTo>
                <a:lnTo>
                  <a:pt x="574890" y="100723"/>
                </a:lnTo>
                <a:lnTo>
                  <a:pt x="567817" y="151218"/>
                </a:lnTo>
                <a:lnTo>
                  <a:pt x="574776" y="202844"/>
                </a:lnTo>
                <a:lnTo>
                  <a:pt x="594372" y="243624"/>
                </a:lnTo>
                <a:lnTo>
                  <a:pt x="624662" y="273215"/>
                </a:lnTo>
                <a:lnTo>
                  <a:pt x="663740" y="291236"/>
                </a:lnTo>
                <a:lnTo>
                  <a:pt x="709663" y="297319"/>
                </a:lnTo>
                <a:lnTo>
                  <a:pt x="734453" y="296151"/>
                </a:lnTo>
                <a:lnTo>
                  <a:pt x="773150" y="288671"/>
                </a:lnTo>
                <a:lnTo>
                  <a:pt x="765822" y="258686"/>
                </a:lnTo>
                <a:lnTo>
                  <a:pt x="750925" y="262458"/>
                </a:lnTo>
                <a:lnTo>
                  <a:pt x="734517" y="264871"/>
                </a:lnTo>
                <a:lnTo>
                  <a:pt x="717346" y="265722"/>
                </a:lnTo>
                <a:lnTo>
                  <a:pt x="670737" y="257606"/>
                </a:lnTo>
                <a:lnTo>
                  <a:pt x="636117" y="234429"/>
                </a:lnTo>
                <a:lnTo>
                  <a:pt x="614553" y="197954"/>
                </a:lnTo>
                <a:lnTo>
                  <a:pt x="607123" y="149948"/>
                </a:lnTo>
                <a:lnTo>
                  <a:pt x="615175" y="99491"/>
                </a:lnTo>
                <a:lnTo>
                  <a:pt x="637984" y="62204"/>
                </a:lnTo>
                <a:lnTo>
                  <a:pt x="673442" y="39103"/>
                </a:lnTo>
                <a:lnTo>
                  <a:pt x="719467" y="31178"/>
                </a:lnTo>
                <a:lnTo>
                  <a:pt x="736650" y="32092"/>
                </a:lnTo>
                <a:lnTo>
                  <a:pt x="752157" y="34594"/>
                </a:lnTo>
                <a:lnTo>
                  <a:pt x="765733" y="38392"/>
                </a:lnTo>
                <a:lnTo>
                  <a:pt x="777138" y="43141"/>
                </a:lnTo>
                <a:lnTo>
                  <a:pt x="786536" y="12801"/>
                </a:lnTo>
                <a:close/>
              </a:path>
              <a:path w="907414" h="297815">
                <a:moveTo>
                  <a:pt x="907173" y="177190"/>
                </a:moveTo>
                <a:lnTo>
                  <a:pt x="829119" y="177190"/>
                </a:lnTo>
                <a:lnTo>
                  <a:pt x="829119" y="292760"/>
                </a:lnTo>
                <a:lnTo>
                  <a:pt x="907173" y="292760"/>
                </a:lnTo>
                <a:lnTo>
                  <a:pt x="907173" y="177190"/>
                </a:lnTo>
                <a:close/>
              </a:path>
            </a:pathLst>
          </a:custGeom>
          <a:solidFill>
            <a:srgbClr val="313E48"/>
          </a:solidFill>
        </p:spPr>
        <p:txBody>
          <a:bodyPr wrap="square" lIns="0" tIns="0" rIns="0" bIns="0" rtlCol="0"/>
          <a:lstStyle/>
          <a:p>
            <a:endParaRPr/>
          </a:p>
        </p:txBody>
      </p:sp>
      <p:sp>
        <p:nvSpPr>
          <p:cNvPr id="24" name="bg object 24"/>
          <p:cNvSpPr/>
          <p:nvPr/>
        </p:nvSpPr>
        <p:spPr>
          <a:xfrm>
            <a:off x="2587282" y="10408608"/>
            <a:ext cx="250190" cy="290830"/>
          </a:xfrm>
          <a:custGeom>
            <a:avLst/>
            <a:gdLst/>
            <a:ahLst/>
            <a:cxnLst/>
            <a:rect l="l" t="t" r="r" b="b"/>
            <a:pathLst>
              <a:path w="250189" h="290829">
                <a:moveTo>
                  <a:pt x="250139" y="0"/>
                </a:moveTo>
                <a:lnTo>
                  <a:pt x="172516" y="0"/>
                </a:lnTo>
                <a:lnTo>
                  <a:pt x="172516" y="107950"/>
                </a:lnTo>
                <a:lnTo>
                  <a:pt x="78054" y="107950"/>
                </a:lnTo>
                <a:lnTo>
                  <a:pt x="78054" y="0"/>
                </a:lnTo>
                <a:lnTo>
                  <a:pt x="0" y="0"/>
                </a:lnTo>
                <a:lnTo>
                  <a:pt x="0" y="107950"/>
                </a:lnTo>
                <a:lnTo>
                  <a:pt x="0" y="175260"/>
                </a:lnTo>
                <a:lnTo>
                  <a:pt x="172516" y="175260"/>
                </a:lnTo>
                <a:lnTo>
                  <a:pt x="172516" y="290830"/>
                </a:lnTo>
                <a:lnTo>
                  <a:pt x="250139" y="290830"/>
                </a:lnTo>
                <a:lnTo>
                  <a:pt x="250139" y="175260"/>
                </a:lnTo>
                <a:lnTo>
                  <a:pt x="250139" y="107950"/>
                </a:lnTo>
                <a:lnTo>
                  <a:pt x="250139" y="0"/>
                </a:lnTo>
                <a:close/>
              </a:path>
            </a:pathLst>
          </a:custGeom>
          <a:solidFill>
            <a:srgbClr val="313E48"/>
          </a:solidFill>
        </p:spPr>
        <p:txBody>
          <a:bodyPr wrap="square" lIns="0" tIns="0" rIns="0" bIns="0" rtlCol="0"/>
          <a:lstStyle/>
          <a:p>
            <a:endParaRPr/>
          </a:p>
        </p:txBody>
      </p:sp>
      <p:sp>
        <p:nvSpPr>
          <p:cNvPr id="25" name="bg object 25"/>
          <p:cNvSpPr/>
          <p:nvPr/>
        </p:nvSpPr>
        <p:spPr>
          <a:xfrm>
            <a:off x="2894191" y="10408403"/>
            <a:ext cx="264160" cy="297815"/>
          </a:xfrm>
          <a:custGeom>
            <a:avLst/>
            <a:gdLst/>
            <a:ahLst/>
            <a:cxnLst/>
            <a:rect l="l" t="t" r="r" b="b"/>
            <a:pathLst>
              <a:path w="264160" h="297815">
                <a:moveTo>
                  <a:pt x="261625" y="0"/>
                </a:moveTo>
                <a:lnTo>
                  <a:pt x="188151" y="0"/>
                </a:lnTo>
                <a:lnTo>
                  <a:pt x="188151" y="183973"/>
                </a:lnTo>
                <a:lnTo>
                  <a:pt x="186947" y="192339"/>
                </a:lnTo>
                <a:lnTo>
                  <a:pt x="164409" y="225194"/>
                </a:lnTo>
                <a:lnTo>
                  <a:pt x="127828" y="237741"/>
                </a:lnTo>
                <a:lnTo>
                  <a:pt x="102954" y="232131"/>
                </a:lnTo>
                <a:lnTo>
                  <a:pt x="86086" y="216162"/>
                </a:lnTo>
                <a:lnTo>
                  <a:pt x="76498" y="191124"/>
                </a:lnTo>
                <a:lnTo>
                  <a:pt x="73463" y="158309"/>
                </a:lnTo>
                <a:lnTo>
                  <a:pt x="73463" y="0"/>
                </a:lnTo>
                <a:lnTo>
                  <a:pt x="0" y="0"/>
                </a:lnTo>
                <a:lnTo>
                  <a:pt x="0" y="170822"/>
                </a:lnTo>
                <a:lnTo>
                  <a:pt x="8380" y="230683"/>
                </a:lnTo>
                <a:lnTo>
                  <a:pt x="30759" y="269761"/>
                </a:lnTo>
                <a:lnTo>
                  <a:pt x="62996" y="291028"/>
                </a:lnTo>
                <a:lnTo>
                  <a:pt x="100949" y="297456"/>
                </a:lnTo>
                <a:lnTo>
                  <a:pt x="136012" y="292471"/>
                </a:lnTo>
                <a:lnTo>
                  <a:pt x="162840" y="279981"/>
                </a:lnTo>
                <a:lnTo>
                  <a:pt x="182165" y="263681"/>
                </a:lnTo>
                <a:lnTo>
                  <a:pt x="194716" y="247269"/>
                </a:lnTo>
                <a:lnTo>
                  <a:pt x="196517" y="247269"/>
                </a:lnTo>
                <a:lnTo>
                  <a:pt x="200098" y="290902"/>
                </a:lnTo>
                <a:lnTo>
                  <a:pt x="264002" y="290902"/>
                </a:lnTo>
                <a:lnTo>
                  <a:pt x="262362" y="251320"/>
                </a:lnTo>
                <a:lnTo>
                  <a:pt x="261827" y="228571"/>
                </a:lnTo>
                <a:lnTo>
                  <a:pt x="261625" y="203690"/>
                </a:lnTo>
                <a:lnTo>
                  <a:pt x="261625" y="0"/>
                </a:lnTo>
                <a:close/>
              </a:path>
            </a:pathLst>
          </a:custGeom>
          <a:solidFill>
            <a:srgbClr val="313E48"/>
          </a:solidFill>
        </p:spPr>
        <p:txBody>
          <a:bodyPr wrap="square" lIns="0" tIns="0" rIns="0" bIns="0" rtlCol="0"/>
          <a:lstStyle/>
          <a:p>
            <a:endParaRPr/>
          </a:p>
        </p:txBody>
      </p:sp>
      <p:sp>
        <p:nvSpPr>
          <p:cNvPr id="26" name="bg object 26"/>
          <p:cNvSpPr/>
          <p:nvPr/>
        </p:nvSpPr>
        <p:spPr>
          <a:xfrm>
            <a:off x="2086134" y="9803446"/>
            <a:ext cx="823594" cy="472440"/>
          </a:xfrm>
          <a:custGeom>
            <a:avLst/>
            <a:gdLst/>
            <a:ahLst/>
            <a:cxnLst/>
            <a:rect l="l" t="t" r="r" b="b"/>
            <a:pathLst>
              <a:path w="823594" h="472440">
                <a:moveTo>
                  <a:pt x="35234" y="45799"/>
                </a:moveTo>
                <a:lnTo>
                  <a:pt x="27828" y="52867"/>
                </a:lnTo>
                <a:lnTo>
                  <a:pt x="18343" y="62469"/>
                </a:lnTo>
                <a:lnTo>
                  <a:pt x="8495" y="73225"/>
                </a:lnTo>
                <a:lnTo>
                  <a:pt x="0" y="83756"/>
                </a:lnTo>
                <a:lnTo>
                  <a:pt x="20183" y="96517"/>
                </a:lnTo>
                <a:lnTo>
                  <a:pt x="43425" y="113670"/>
                </a:lnTo>
                <a:lnTo>
                  <a:pt x="91412" y="161313"/>
                </a:lnTo>
                <a:lnTo>
                  <a:pt x="128609" y="227005"/>
                </a:lnTo>
                <a:lnTo>
                  <a:pt x="138364" y="266720"/>
                </a:lnTo>
                <a:lnTo>
                  <a:pt x="139665" y="311067"/>
                </a:lnTo>
                <a:lnTo>
                  <a:pt x="130592" y="360086"/>
                </a:lnTo>
                <a:lnTo>
                  <a:pt x="109227" y="413817"/>
                </a:lnTo>
                <a:lnTo>
                  <a:pt x="73652" y="472299"/>
                </a:lnTo>
                <a:lnTo>
                  <a:pt x="350638" y="472299"/>
                </a:lnTo>
                <a:lnTo>
                  <a:pt x="335978" y="438373"/>
                </a:lnTo>
                <a:lnTo>
                  <a:pt x="319494" y="392207"/>
                </a:lnTo>
                <a:lnTo>
                  <a:pt x="305343" y="337757"/>
                </a:lnTo>
                <a:lnTo>
                  <a:pt x="297687" y="278975"/>
                </a:lnTo>
                <a:lnTo>
                  <a:pt x="527667" y="278975"/>
                </a:lnTo>
                <a:lnTo>
                  <a:pt x="542255" y="268075"/>
                </a:lnTo>
                <a:lnTo>
                  <a:pt x="666164" y="268075"/>
                </a:lnTo>
                <a:lnTo>
                  <a:pt x="666437" y="258564"/>
                </a:lnTo>
                <a:lnTo>
                  <a:pt x="666787" y="257060"/>
                </a:lnTo>
                <a:lnTo>
                  <a:pt x="425088" y="257060"/>
                </a:lnTo>
                <a:lnTo>
                  <a:pt x="367051" y="250027"/>
                </a:lnTo>
                <a:lnTo>
                  <a:pt x="300221" y="223040"/>
                </a:lnTo>
                <a:lnTo>
                  <a:pt x="312217" y="178249"/>
                </a:lnTo>
                <a:lnTo>
                  <a:pt x="335485" y="137566"/>
                </a:lnTo>
                <a:lnTo>
                  <a:pt x="372102" y="102969"/>
                </a:lnTo>
                <a:lnTo>
                  <a:pt x="388223" y="94750"/>
                </a:lnTo>
                <a:lnTo>
                  <a:pt x="224324" y="94750"/>
                </a:lnTo>
                <a:lnTo>
                  <a:pt x="179078" y="94221"/>
                </a:lnTo>
                <a:lnTo>
                  <a:pt x="136834" y="87376"/>
                </a:lnTo>
                <a:lnTo>
                  <a:pt x="98304" y="75900"/>
                </a:lnTo>
                <a:lnTo>
                  <a:pt x="64200" y="61479"/>
                </a:lnTo>
                <a:lnTo>
                  <a:pt x="35234" y="45799"/>
                </a:lnTo>
                <a:close/>
              </a:path>
              <a:path w="823594" h="472440">
                <a:moveTo>
                  <a:pt x="527667" y="278975"/>
                </a:moveTo>
                <a:lnTo>
                  <a:pt x="297687" y="278975"/>
                </a:lnTo>
                <a:lnTo>
                  <a:pt x="304723" y="281980"/>
                </a:lnTo>
                <a:lnTo>
                  <a:pt x="308032" y="283593"/>
                </a:lnTo>
                <a:lnTo>
                  <a:pt x="337222" y="301177"/>
                </a:lnTo>
                <a:lnTo>
                  <a:pt x="358910" y="326696"/>
                </a:lnTo>
                <a:lnTo>
                  <a:pt x="371400" y="362294"/>
                </a:lnTo>
                <a:lnTo>
                  <a:pt x="372992" y="410114"/>
                </a:lnTo>
                <a:lnTo>
                  <a:pt x="361988" y="472299"/>
                </a:lnTo>
                <a:lnTo>
                  <a:pt x="489356" y="472299"/>
                </a:lnTo>
                <a:lnTo>
                  <a:pt x="472364" y="404542"/>
                </a:lnTo>
                <a:lnTo>
                  <a:pt x="472311" y="355172"/>
                </a:lnTo>
                <a:lnTo>
                  <a:pt x="486044" y="319258"/>
                </a:lnTo>
                <a:lnTo>
                  <a:pt x="510409" y="291870"/>
                </a:lnTo>
                <a:lnTo>
                  <a:pt x="527667" y="278975"/>
                </a:lnTo>
                <a:close/>
              </a:path>
              <a:path w="823594" h="472440">
                <a:moveTo>
                  <a:pt x="666164" y="268075"/>
                </a:moveTo>
                <a:lnTo>
                  <a:pt x="542255" y="268075"/>
                </a:lnTo>
                <a:lnTo>
                  <a:pt x="538996" y="332151"/>
                </a:lnTo>
                <a:lnTo>
                  <a:pt x="527915" y="390931"/>
                </a:lnTo>
                <a:lnTo>
                  <a:pt x="513890" y="439339"/>
                </a:lnTo>
                <a:lnTo>
                  <a:pt x="501796" y="472299"/>
                </a:lnTo>
                <a:lnTo>
                  <a:pt x="736595" y="472299"/>
                </a:lnTo>
                <a:lnTo>
                  <a:pt x="697609" y="414265"/>
                </a:lnTo>
                <a:lnTo>
                  <a:pt x="682103" y="378308"/>
                </a:lnTo>
                <a:lnTo>
                  <a:pt x="670911" y="339488"/>
                </a:lnTo>
                <a:lnTo>
                  <a:pt x="665275" y="299133"/>
                </a:lnTo>
                <a:lnTo>
                  <a:pt x="666164" y="268075"/>
                </a:lnTo>
                <a:close/>
              </a:path>
              <a:path w="823594" h="472440">
                <a:moveTo>
                  <a:pt x="488319" y="76437"/>
                </a:moveTo>
                <a:lnTo>
                  <a:pt x="424144" y="76437"/>
                </a:lnTo>
                <a:lnTo>
                  <a:pt x="469158" y="104390"/>
                </a:lnTo>
                <a:lnTo>
                  <a:pt x="501911" y="138828"/>
                </a:lnTo>
                <a:lnTo>
                  <a:pt x="523945" y="178134"/>
                </a:lnTo>
                <a:lnTo>
                  <a:pt x="536800" y="220694"/>
                </a:lnTo>
                <a:lnTo>
                  <a:pt x="510927" y="236167"/>
                </a:lnTo>
                <a:lnTo>
                  <a:pt x="473368" y="250364"/>
                </a:lnTo>
                <a:lnTo>
                  <a:pt x="425088" y="257060"/>
                </a:lnTo>
                <a:lnTo>
                  <a:pt x="666787" y="257060"/>
                </a:lnTo>
                <a:lnTo>
                  <a:pt x="675638" y="219107"/>
                </a:lnTo>
                <a:lnTo>
                  <a:pt x="694122" y="182087"/>
                </a:lnTo>
                <a:lnTo>
                  <a:pt x="703093" y="171801"/>
                </a:lnTo>
                <a:lnTo>
                  <a:pt x="610046" y="171801"/>
                </a:lnTo>
                <a:lnTo>
                  <a:pt x="531488" y="125524"/>
                </a:lnTo>
                <a:lnTo>
                  <a:pt x="488319" y="76437"/>
                </a:lnTo>
                <a:close/>
              </a:path>
              <a:path w="823594" h="472440">
                <a:moveTo>
                  <a:pt x="822006" y="42574"/>
                </a:moveTo>
                <a:lnTo>
                  <a:pt x="694357" y="142820"/>
                </a:lnTo>
                <a:lnTo>
                  <a:pt x="610046" y="171801"/>
                </a:lnTo>
                <a:lnTo>
                  <a:pt x="703093" y="171801"/>
                </a:lnTo>
                <a:lnTo>
                  <a:pt x="723129" y="148827"/>
                </a:lnTo>
                <a:lnTo>
                  <a:pt x="763901" y="120652"/>
                </a:lnTo>
                <a:lnTo>
                  <a:pt x="817681" y="98887"/>
                </a:lnTo>
                <a:lnTo>
                  <a:pt x="821894" y="84341"/>
                </a:lnTo>
                <a:lnTo>
                  <a:pt x="823495" y="68567"/>
                </a:lnTo>
                <a:lnTo>
                  <a:pt x="823271" y="53875"/>
                </a:lnTo>
                <a:lnTo>
                  <a:pt x="822006" y="42574"/>
                </a:lnTo>
                <a:close/>
              </a:path>
              <a:path w="823594" h="472440">
                <a:moveTo>
                  <a:pt x="421097" y="0"/>
                </a:moveTo>
                <a:lnTo>
                  <a:pt x="370959" y="41588"/>
                </a:lnTo>
                <a:lnTo>
                  <a:pt x="320977" y="70119"/>
                </a:lnTo>
                <a:lnTo>
                  <a:pt x="271861" y="87278"/>
                </a:lnTo>
                <a:lnTo>
                  <a:pt x="224324" y="94750"/>
                </a:lnTo>
                <a:lnTo>
                  <a:pt x="388223" y="94750"/>
                </a:lnTo>
                <a:lnTo>
                  <a:pt x="424144" y="76437"/>
                </a:lnTo>
                <a:lnTo>
                  <a:pt x="488319" y="76437"/>
                </a:lnTo>
                <a:lnTo>
                  <a:pt x="421097" y="0"/>
                </a:lnTo>
                <a:close/>
              </a:path>
            </a:pathLst>
          </a:custGeom>
          <a:solidFill>
            <a:srgbClr val="313E48"/>
          </a:solidFill>
        </p:spPr>
        <p:txBody>
          <a:bodyPr wrap="square" lIns="0" tIns="0" rIns="0" bIns="0" rtlCol="0"/>
          <a:lstStyle/>
          <a:p>
            <a:endParaRPr/>
          </a:p>
        </p:txBody>
      </p:sp>
      <p:pic>
        <p:nvPicPr>
          <p:cNvPr id="27" name="bg object 27"/>
          <p:cNvPicPr/>
          <p:nvPr/>
        </p:nvPicPr>
        <p:blipFill>
          <a:blip r:embed="rId8" cstate="screen">
            <a:extLst>
              <a:ext uri="{28A0092B-C50C-407E-A947-70E740481C1C}">
                <a14:useLocalDpi xmlns:a14="http://schemas.microsoft.com/office/drawing/2010/main"/>
              </a:ext>
            </a:extLst>
          </a:blip>
          <a:stretch>
            <a:fillRect/>
          </a:stretch>
        </p:blipFill>
        <p:spPr>
          <a:xfrm>
            <a:off x="2229313" y="9744868"/>
            <a:ext cx="134655" cy="134634"/>
          </a:xfrm>
          <a:prstGeom prst="rect">
            <a:avLst/>
          </a:prstGeom>
        </p:spPr>
      </p:pic>
      <p:pic>
        <p:nvPicPr>
          <p:cNvPr id="28" name="bg object 28"/>
          <p:cNvPicPr/>
          <p:nvPr/>
        </p:nvPicPr>
        <p:blipFill>
          <a:blip r:embed="rId9" cstate="screen">
            <a:extLst>
              <a:ext uri="{28A0092B-C50C-407E-A947-70E740481C1C}">
                <a14:useLocalDpi xmlns:a14="http://schemas.microsoft.com/office/drawing/2010/main"/>
              </a:ext>
            </a:extLst>
          </a:blip>
          <a:stretch>
            <a:fillRect/>
          </a:stretch>
        </p:blipFill>
        <p:spPr>
          <a:xfrm>
            <a:off x="2650631" y="9778430"/>
            <a:ext cx="115095" cy="115116"/>
          </a:xfrm>
          <a:prstGeom prst="rect">
            <a:avLst/>
          </a:prstGeom>
        </p:spPr>
      </p:pic>
      <p:pic>
        <p:nvPicPr>
          <p:cNvPr id="29" name="bg object 29"/>
          <p:cNvPicPr/>
          <p:nvPr/>
        </p:nvPicPr>
        <p:blipFill>
          <a:blip r:embed="rId10" cstate="screen">
            <a:extLst>
              <a:ext uri="{28A0092B-C50C-407E-A947-70E740481C1C}">
                <a14:useLocalDpi xmlns:a14="http://schemas.microsoft.com/office/drawing/2010/main"/>
              </a:ext>
            </a:extLst>
          </a:blip>
          <a:stretch>
            <a:fillRect/>
          </a:stretch>
        </p:blipFill>
        <p:spPr>
          <a:xfrm>
            <a:off x="2450005" y="9938883"/>
            <a:ext cx="105399" cy="105389"/>
          </a:xfrm>
          <a:prstGeom prst="rect">
            <a:avLst/>
          </a:prstGeom>
        </p:spPr>
      </p:pic>
      <p:sp>
        <p:nvSpPr>
          <p:cNvPr id="30" name="bg object 30"/>
          <p:cNvSpPr/>
          <p:nvPr/>
        </p:nvSpPr>
        <p:spPr>
          <a:xfrm>
            <a:off x="1523898" y="9612102"/>
            <a:ext cx="1357630" cy="1319530"/>
          </a:xfrm>
          <a:custGeom>
            <a:avLst/>
            <a:gdLst/>
            <a:ahLst/>
            <a:cxnLst/>
            <a:rect l="l" t="t" r="r" b="b"/>
            <a:pathLst>
              <a:path w="1357630" h="1319529">
                <a:moveTo>
                  <a:pt x="630847" y="394589"/>
                </a:moveTo>
                <a:lnTo>
                  <a:pt x="587451" y="345871"/>
                </a:lnTo>
                <a:lnTo>
                  <a:pt x="540308" y="312432"/>
                </a:lnTo>
                <a:lnTo>
                  <a:pt x="537057" y="310527"/>
                </a:lnTo>
                <a:lnTo>
                  <a:pt x="512699" y="347700"/>
                </a:lnTo>
                <a:lnTo>
                  <a:pt x="490918" y="387273"/>
                </a:lnTo>
                <a:lnTo>
                  <a:pt x="471881" y="429056"/>
                </a:lnTo>
                <a:lnTo>
                  <a:pt x="455739" y="472884"/>
                </a:lnTo>
                <a:lnTo>
                  <a:pt x="442633" y="518553"/>
                </a:lnTo>
                <a:lnTo>
                  <a:pt x="432739" y="565899"/>
                </a:lnTo>
                <a:lnTo>
                  <a:pt x="426212" y="614718"/>
                </a:lnTo>
                <a:lnTo>
                  <a:pt x="423202" y="664845"/>
                </a:lnTo>
                <a:lnTo>
                  <a:pt x="575246" y="664845"/>
                </a:lnTo>
                <a:lnTo>
                  <a:pt x="579615" y="605993"/>
                </a:lnTo>
                <a:lnTo>
                  <a:pt x="587438" y="549236"/>
                </a:lnTo>
                <a:lnTo>
                  <a:pt x="598639" y="494855"/>
                </a:lnTo>
                <a:lnTo>
                  <a:pt x="613130" y="443204"/>
                </a:lnTo>
                <a:lnTo>
                  <a:pt x="630847" y="394589"/>
                </a:lnTo>
                <a:close/>
              </a:path>
              <a:path w="1357630" h="1319529">
                <a:moveTo>
                  <a:pt x="1114107" y="151638"/>
                </a:moveTo>
                <a:lnTo>
                  <a:pt x="1073810" y="121462"/>
                </a:lnTo>
                <a:lnTo>
                  <a:pt x="1031303" y="94259"/>
                </a:lnTo>
                <a:lnTo>
                  <a:pt x="986726" y="70180"/>
                </a:lnTo>
                <a:lnTo>
                  <a:pt x="940244" y="49377"/>
                </a:lnTo>
                <a:lnTo>
                  <a:pt x="892009" y="32016"/>
                </a:lnTo>
                <a:lnTo>
                  <a:pt x="842175" y="18237"/>
                </a:lnTo>
                <a:lnTo>
                  <a:pt x="790892" y="8216"/>
                </a:lnTo>
                <a:lnTo>
                  <a:pt x="738314" y="2082"/>
                </a:lnTo>
                <a:lnTo>
                  <a:pt x="684593" y="0"/>
                </a:lnTo>
                <a:lnTo>
                  <a:pt x="635698" y="1727"/>
                </a:lnTo>
                <a:lnTo>
                  <a:pt x="587743" y="6807"/>
                </a:lnTo>
                <a:lnTo>
                  <a:pt x="540816" y="15125"/>
                </a:lnTo>
                <a:lnTo>
                  <a:pt x="495058" y="26581"/>
                </a:lnTo>
                <a:lnTo>
                  <a:pt x="450570" y="41046"/>
                </a:lnTo>
                <a:lnTo>
                  <a:pt x="407479" y="58407"/>
                </a:lnTo>
                <a:lnTo>
                  <a:pt x="365887" y="78549"/>
                </a:lnTo>
                <a:lnTo>
                  <a:pt x="325932" y="101358"/>
                </a:lnTo>
                <a:lnTo>
                  <a:pt x="287705" y="126720"/>
                </a:lnTo>
                <a:lnTo>
                  <a:pt x="251333" y="154508"/>
                </a:lnTo>
                <a:lnTo>
                  <a:pt x="216928" y="184619"/>
                </a:lnTo>
                <a:lnTo>
                  <a:pt x="184619" y="216941"/>
                </a:lnTo>
                <a:lnTo>
                  <a:pt x="154508" y="251333"/>
                </a:lnTo>
                <a:lnTo>
                  <a:pt x="126720" y="287705"/>
                </a:lnTo>
                <a:lnTo>
                  <a:pt x="101358" y="325932"/>
                </a:lnTo>
                <a:lnTo>
                  <a:pt x="78549" y="365899"/>
                </a:lnTo>
                <a:lnTo>
                  <a:pt x="58407" y="407479"/>
                </a:lnTo>
                <a:lnTo>
                  <a:pt x="41033" y="450570"/>
                </a:lnTo>
                <a:lnTo>
                  <a:pt x="26568" y="495058"/>
                </a:lnTo>
                <a:lnTo>
                  <a:pt x="15125" y="540816"/>
                </a:lnTo>
                <a:lnTo>
                  <a:pt x="6794" y="587730"/>
                </a:lnTo>
                <a:lnTo>
                  <a:pt x="1714" y="635698"/>
                </a:lnTo>
                <a:lnTo>
                  <a:pt x="0" y="684593"/>
                </a:lnTo>
                <a:lnTo>
                  <a:pt x="2222" y="746036"/>
                </a:lnTo>
                <a:lnTo>
                  <a:pt x="8674" y="804532"/>
                </a:lnTo>
                <a:lnTo>
                  <a:pt x="19062" y="860056"/>
                </a:lnTo>
                <a:lnTo>
                  <a:pt x="33070" y="912660"/>
                </a:lnTo>
                <a:lnTo>
                  <a:pt x="50406" y="962329"/>
                </a:lnTo>
                <a:lnTo>
                  <a:pt x="70751" y="1009091"/>
                </a:lnTo>
                <a:lnTo>
                  <a:pt x="93802" y="1052944"/>
                </a:lnTo>
                <a:lnTo>
                  <a:pt x="119265" y="1093927"/>
                </a:lnTo>
                <a:lnTo>
                  <a:pt x="146812" y="1132027"/>
                </a:lnTo>
                <a:lnTo>
                  <a:pt x="176149" y="1167282"/>
                </a:lnTo>
                <a:lnTo>
                  <a:pt x="206971" y="1199680"/>
                </a:lnTo>
                <a:lnTo>
                  <a:pt x="238975" y="1229258"/>
                </a:lnTo>
                <a:lnTo>
                  <a:pt x="271843" y="1256004"/>
                </a:lnTo>
                <a:lnTo>
                  <a:pt x="305295" y="1279956"/>
                </a:lnTo>
                <a:lnTo>
                  <a:pt x="338988" y="1301115"/>
                </a:lnTo>
                <a:lnTo>
                  <a:pt x="372643" y="1319504"/>
                </a:lnTo>
                <a:lnTo>
                  <a:pt x="340156" y="1286497"/>
                </a:lnTo>
                <a:lnTo>
                  <a:pt x="310134" y="1252385"/>
                </a:lnTo>
                <a:lnTo>
                  <a:pt x="282600" y="1216863"/>
                </a:lnTo>
                <a:lnTo>
                  <a:pt x="257568" y="1179626"/>
                </a:lnTo>
                <a:lnTo>
                  <a:pt x="235077" y="1140383"/>
                </a:lnTo>
                <a:lnTo>
                  <a:pt x="215150" y="1098842"/>
                </a:lnTo>
                <a:lnTo>
                  <a:pt x="197789" y="1054671"/>
                </a:lnTo>
                <a:lnTo>
                  <a:pt x="183045" y="1007605"/>
                </a:lnTo>
                <a:lnTo>
                  <a:pt x="170929" y="957313"/>
                </a:lnTo>
                <a:lnTo>
                  <a:pt x="161455" y="903516"/>
                </a:lnTo>
                <a:lnTo>
                  <a:pt x="154673" y="845908"/>
                </a:lnTo>
                <a:lnTo>
                  <a:pt x="150583" y="784186"/>
                </a:lnTo>
                <a:lnTo>
                  <a:pt x="149212" y="718058"/>
                </a:lnTo>
                <a:lnTo>
                  <a:pt x="150850" y="667626"/>
                </a:lnTo>
                <a:lnTo>
                  <a:pt x="155676" y="618312"/>
                </a:lnTo>
                <a:lnTo>
                  <a:pt x="163601" y="570230"/>
                </a:lnTo>
                <a:lnTo>
                  <a:pt x="174498" y="523481"/>
                </a:lnTo>
                <a:lnTo>
                  <a:pt x="188264" y="478193"/>
                </a:lnTo>
                <a:lnTo>
                  <a:pt x="204787" y="434492"/>
                </a:lnTo>
                <a:lnTo>
                  <a:pt x="223951" y="392493"/>
                </a:lnTo>
                <a:lnTo>
                  <a:pt x="245643" y="352310"/>
                </a:lnTo>
                <a:lnTo>
                  <a:pt x="269748" y="314058"/>
                </a:lnTo>
                <a:lnTo>
                  <a:pt x="296164" y="277863"/>
                </a:lnTo>
                <a:lnTo>
                  <a:pt x="324777" y="243852"/>
                </a:lnTo>
                <a:lnTo>
                  <a:pt x="355485" y="212128"/>
                </a:lnTo>
                <a:lnTo>
                  <a:pt x="388162" y="182816"/>
                </a:lnTo>
                <a:lnTo>
                  <a:pt x="422694" y="156019"/>
                </a:lnTo>
                <a:lnTo>
                  <a:pt x="458978" y="131889"/>
                </a:lnTo>
                <a:lnTo>
                  <a:pt x="496912" y="110515"/>
                </a:lnTo>
                <a:lnTo>
                  <a:pt x="536371" y="92036"/>
                </a:lnTo>
                <a:lnTo>
                  <a:pt x="577240" y="76542"/>
                </a:lnTo>
                <a:lnTo>
                  <a:pt x="619417" y="64185"/>
                </a:lnTo>
                <a:lnTo>
                  <a:pt x="662787" y="55067"/>
                </a:lnTo>
                <a:lnTo>
                  <a:pt x="707250" y="49301"/>
                </a:lnTo>
                <a:lnTo>
                  <a:pt x="752678" y="47015"/>
                </a:lnTo>
                <a:lnTo>
                  <a:pt x="784364" y="48018"/>
                </a:lnTo>
                <a:lnTo>
                  <a:pt x="814895" y="51562"/>
                </a:lnTo>
                <a:lnTo>
                  <a:pt x="842772" y="57378"/>
                </a:lnTo>
                <a:lnTo>
                  <a:pt x="866521" y="65227"/>
                </a:lnTo>
                <a:lnTo>
                  <a:pt x="845908" y="61480"/>
                </a:lnTo>
                <a:lnTo>
                  <a:pt x="823950" y="58547"/>
                </a:lnTo>
                <a:lnTo>
                  <a:pt x="803122" y="56654"/>
                </a:lnTo>
                <a:lnTo>
                  <a:pt x="785850" y="55968"/>
                </a:lnTo>
                <a:lnTo>
                  <a:pt x="741324" y="57988"/>
                </a:lnTo>
                <a:lnTo>
                  <a:pt x="697433" y="63931"/>
                </a:lnTo>
                <a:lnTo>
                  <a:pt x="654354" y="73647"/>
                </a:lnTo>
                <a:lnTo>
                  <a:pt x="612267" y="86982"/>
                </a:lnTo>
                <a:lnTo>
                  <a:pt x="571322" y="103771"/>
                </a:lnTo>
                <a:lnTo>
                  <a:pt x="531710" y="123863"/>
                </a:lnTo>
                <a:lnTo>
                  <a:pt x="493585" y="147116"/>
                </a:lnTo>
                <a:lnTo>
                  <a:pt x="457123" y="173355"/>
                </a:lnTo>
                <a:lnTo>
                  <a:pt x="422490" y="202425"/>
                </a:lnTo>
                <a:lnTo>
                  <a:pt x="389877" y="234175"/>
                </a:lnTo>
                <a:lnTo>
                  <a:pt x="359422" y="268452"/>
                </a:lnTo>
                <a:lnTo>
                  <a:pt x="331317" y="305104"/>
                </a:lnTo>
                <a:lnTo>
                  <a:pt x="305727" y="343966"/>
                </a:lnTo>
                <a:lnTo>
                  <a:pt x="282829" y="384886"/>
                </a:lnTo>
                <a:lnTo>
                  <a:pt x="262775" y="427697"/>
                </a:lnTo>
                <a:lnTo>
                  <a:pt x="245745" y="472262"/>
                </a:lnTo>
                <a:lnTo>
                  <a:pt x="231914" y="518414"/>
                </a:lnTo>
                <a:lnTo>
                  <a:pt x="221449" y="566000"/>
                </a:lnTo>
                <a:lnTo>
                  <a:pt x="214528" y="614857"/>
                </a:lnTo>
                <a:lnTo>
                  <a:pt x="211302" y="664845"/>
                </a:lnTo>
                <a:lnTo>
                  <a:pt x="363258" y="664984"/>
                </a:lnTo>
                <a:lnTo>
                  <a:pt x="368020" y="612216"/>
                </a:lnTo>
                <a:lnTo>
                  <a:pt x="376072" y="560908"/>
                </a:lnTo>
                <a:lnTo>
                  <a:pt x="387311" y="511276"/>
                </a:lnTo>
                <a:lnTo>
                  <a:pt x="401624" y="463499"/>
                </a:lnTo>
                <a:lnTo>
                  <a:pt x="418884" y="417766"/>
                </a:lnTo>
                <a:lnTo>
                  <a:pt x="438975" y="374269"/>
                </a:lnTo>
                <a:lnTo>
                  <a:pt x="461797" y="333209"/>
                </a:lnTo>
                <a:lnTo>
                  <a:pt x="487210" y="294767"/>
                </a:lnTo>
                <a:lnTo>
                  <a:pt x="515099" y="259130"/>
                </a:lnTo>
                <a:lnTo>
                  <a:pt x="545363" y="226491"/>
                </a:lnTo>
                <a:lnTo>
                  <a:pt x="577888" y="197053"/>
                </a:lnTo>
                <a:lnTo>
                  <a:pt x="612533" y="170992"/>
                </a:lnTo>
                <a:lnTo>
                  <a:pt x="649211" y="148501"/>
                </a:lnTo>
                <a:lnTo>
                  <a:pt x="687781" y="129768"/>
                </a:lnTo>
                <a:lnTo>
                  <a:pt x="704799" y="113144"/>
                </a:lnTo>
                <a:lnTo>
                  <a:pt x="725043" y="100444"/>
                </a:lnTo>
                <a:lnTo>
                  <a:pt x="747890" y="92341"/>
                </a:lnTo>
                <a:lnTo>
                  <a:pt x="772744" y="89496"/>
                </a:lnTo>
                <a:lnTo>
                  <a:pt x="784377" y="90208"/>
                </a:lnTo>
                <a:lnTo>
                  <a:pt x="796315" y="92278"/>
                </a:lnTo>
                <a:lnTo>
                  <a:pt x="808126" y="95618"/>
                </a:lnTo>
                <a:lnTo>
                  <a:pt x="819340" y="100152"/>
                </a:lnTo>
                <a:lnTo>
                  <a:pt x="839050" y="100190"/>
                </a:lnTo>
                <a:lnTo>
                  <a:pt x="873112" y="102349"/>
                </a:lnTo>
                <a:lnTo>
                  <a:pt x="911529" y="107251"/>
                </a:lnTo>
                <a:lnTo>
                  <a:pt x="944295" y="115544"/>
                </a:lnTo>
                <a:lnTo>
                  <a:pt x="915517" y="111836"/>
                </a:lnTo>
                <a:lnTo>
                  <a:pt x="885024" y="110515"/>
                </a:lnTo>
                <a:lnTo>
                  <a:pt x="857859" y="110896"/>
                </a:lnTo>
                <a:lnTo>
                  <a:pt x="839127" y="112306"/>
                </a:lnTo>
                <a:lnTo>
                  <a:pt x="849020" y="121412"/>
                </a:lnTo>
                <a:lnTo>
                  <a:pt x="858723" y="132067"/>
                </a:lnTo>
                <a:lnTo>
                  <a:pt x="867295" y="143624"/>
                </a:lnTo>
                <a:lnTo>
                  <a:pt x="873823" y="155435"/>
                </a:lnTo>
                <a:lnTo>
                  <a:pt x="891400" y="151574"/>
                </a:lnTo>
                <a:lnTo>
                  <a:pt x="909408" y="148767"/>
                </a:lnTo>
                <a:lnTo>
                  <a:pt x="927823" y="147040"/>
                </a:lnTo>
                <a:lnTo>
                  <a:pt x="946696" y="146456"/>
                </a:lnTo>
                <a:lnTo>
                  <a:pt x="984834" y="148755"/>
                </a:lnTo>
                <a:lnTo>
                  <a:pt x="1022007" y="155511"/>
                </a:lnTo>
                <a:lnTo>
                  <a:pt x="1058075" y="166522"/>
                </a:lnTo>
                <a:lnTo>
                  <a:pt x="1092911" y="181533"/>
                </a:lnTo>
                <a:lnTo>
                  <a:pt x="1097191" y="173329"/>
                </a:lnTo>
                <a:lnTo>
                  <a:pt x="1102169" y="165582"/>
                </a:lnTo>
                <a:lnTo>
                  <a:pt x="1107821" y="158330"/>
                </a:lnTo>
                <a:lnTo>
                  <a:pt x="1114107" y="151638"/>
                </a:lnTo>
                <a:close/>
              </a:path>
              <a:path w="1357630" h="1319529">
                <a:moveTo>
                  <a:pt x="1357477" y="663486"/>
                </a:moveTo>
                <a:lnTo>
                  <a:pt x="1357058" y="605345"/>
                </a:lnTo>
                <a:lnTo>
                  <a:pt x="1352715" y="547992"/>
                </a:lnTo>
                <a:lnTo>
                  <a:pt x="1344866" y="493382"/>
                </a:lnTo>
                <a:lnTo>
                  <a:pt x="1333893" y="443433"/>
                </a:lnTo>
                <a:lnTo>
                  <a:pt x="1320190" y="400075"/>
                </a:lnTo>
                <a:lnTo>
                  <a:pt x="1304124" y="365252"/>
                </a:lnTo>
                <a:lnTo>
                  <a:pt x="1298486" y="370293"/>
                </a:lnTo>
                <a:lnTo>
                  <a:pt x="1291767" y="377520"/>
                </a:lnTo>
                <a:lnTo>
                  <a:pt x="1285455" y="385521"/>
                </a:lnTo>
                <a:lnTo>
                  <a:pt x="1281023" y="392887"/>
                </a:lnTo>
                <a:lnTo>
                  <a:pt x="1295819" y="418185"/>
                </a:lnTo>
                <a:lnTo>
                  <a:pt x="1312252" y="457873"/>
                </a:lnTo>
                <a:lnTo>
                  <a:pt x="1328470" y="507072"/>
                </a:lnTo>
                <a:lnTo>
                  <a:pt x="1342644" y="560984"/>
                </a:lnTo>
                <a:lnTo>
                  <a:pt x="1352918" y="614730"/>
                </a:lnTo>
                <a:lnTo>
                  <a:pt x="1357477" y="663486"/>
                </a:lnTo>
                <a:close/>
              </a:path>
            </a:pathLst>
          </a:custGeom>
          <a:solidFill>
            <a:srgbClr val="00586F"/>
          </a:solidFill>
        </p:spPr>
        <p:txBody>
          <a:bodyPr wrap="square" lIns="0" tIns="0" rIns="0" bIns="0" rtlCol="0"/>
          <a:lstStyle/>
          <a:p>
            <a:endParaRPr/>
          </a:p>
        </p:txBody>
      </p:sp>
      <p:sp>
        <p:nvSpPr>
          <p:cNvPr id="31" name="bg object 31"/>
          <p:cNvSpPr/>
          <p:nvPr/>
        </p:nvSpPr>
        <p:spPr>
          <a:xfrm>
            <a:off x="9218857" y="10403694"/>
            <a:ext cx="652780" cy="652780"/>
          </a:xfrm>
          <a:custGeom>
            <a:avLst/>
            <a:gdLst/>
            <a:ahLst/>
            <a:cxnLst/>
            <a:rect l="l" t="t" r="r" b="b"/>
            <a:pathLst>
              <a:path w="652779" h="652779">
                <a:moveTo>
                  <a:pt x="326293" y="0"/>
                </a:moveTo>
                <a:lnTo>
                  <a:pt x="278140" y="3544"/>
                </a:lnTo>
                <a:lnTo>
                  <a:pt x="232160" y="13838"/>
                </a:lnTo>
                <a:lnTo>
                  <a:pt x="188860" y="30372"/>
                </a:lnTo>
                <a:lnTo>
                  <a:pt x="148749" y="52639"/>
                </a:lnTo>
                <a:lnTo>
                  <a:pt x="112337" y="80130"/>
                </a:lnTo>
                <a:lnTo>
                  <a:pt x="80130" y="112335"/>
                </a:lnTo>
                <a:lnTo>
                  <a:pt x="52640" y="148746"/>
                </a:lnTo>
                <a:lnTo>
                  <a:pt x="30372" y="188856"/>
                </a:lnTo>
                <a:lnTo>
                  <a:pt x="13838" y="232154"/>
                </a:lnTo>
                <a:lnTo>
                  <a:pt x="3544" y="278132"/>
                </a:lnTo>
                <a:lnTo>
                  <a:pt x="0" y="326283"/>
                </a:lnTo>
                <a:lnTo>
                  <a:pt x="3544" y="374433"/>
                </a:lnTo>
                <a:lnTo>
                  <a:pt x="13838" y="420412"/>
                </a:lnTo>
                <a:lnTo>
                  <a:pt x="30372" y="463710"/>
                </a:lnTo>
                <a:lnTo>
                  <a:pt x="52640" y="503819"/>
                </a:lnTo>
                <a:lnTo>
                  <a:pt x="80130" y="540231"/>
                </a:lnTo>
                <a:lnTo>
                  <a:pt x="112337" y="572436"/>
                </a:lnTo>
                <a:lnTo>
                  <a:pt x="148749" y="599926"/>
                </a:lnTo>
                <a:lnTo>
                  <a:pt x="188860" y="622193"/>
                </a:lnTo>
                <a:lnTo>
                  <a:pt x="232160" y="638728"/>
                </a:lnTo>
                <a:lnTo>
                  <a:pt x="278140" y="649022"/>
                </a:lnTo>
                <a:lnTo>
                  <a:pt x="326293" y="652566"/>
                </a:lnTo>
                <a:lnTo>
                  <a:pt x="374441" y="649022"/>
                </a:lnTo>
                <a:lnTo>
                  <a:pt x="420417" y="638728"/>
                </a:lnTo>
                <a:lnTo>
                  <a:pt x="463714" y="622193"/>
                </a:lnTo>
                <a:lnTo>
                  <a:pt x="503822" y="599926"/>
                </a:lnTo>
                <a:lnTo>
                  <a:pt x="540232" y="572436"/>
                </a:lnTo>
                <a:lnTo>
                  <a:pt x="572437" y="540231"/>
                </a:lnTo>
                <a:lnTo>
                  <a:pt x="599927" y="503819"/>
                </a:lnTo>
                <a:lnTo>
                  <a:pt x="622193" y="463710"/>
                </a:lnTo>
                <a:lnTo>
                  <a:pt x="638728" y="420412"/>
                </a:lnTo>
                <a:lnTo>
                  <a:pt x="649022" y="374433"/>
                </a:lnTo>
                <a:lnTo>
                  <a:pt x="652566" y="326283"/>
                </a:lnTo>
                <a:lnTo>
                  <a:pt x="649022" y="278132"/>
                </a:lnTo>
                <a:lnTo>
                  <a:pt x="638728" y="232154"/>
                </a:lnTo>
                <a:lnTo>
                  <a:pt x="622193" y="188856"/>
                </a:lnTo>
                <a:lnTo>
                  <a:pt x="599927" y="148746"/>
                </a:lnTo>
                <a:lnTo>
                  <a:pt x="572437" y="112335"/>
                </a:lnTo>
                <a:lnTo>
                  <a:pt x="540232" y="80130"/>
                </a:lnTo>
                <a:lnTo>
                  <a:pt x="503822" y="52639"/>
                </a:lnTo>
                <a:lnTo>
                  <a:pt x="463714" y="30372"/>
                </a:lnTo>
                <a:lnTo>
                  <a:pt x="420417" y="13838"/>
                </a:lnTo>
                <a:lnTo>
                  <a:pt x="374441" y="3544"/>
                </a:lnTo>
                <a:lnTo>
                  <a:pt x="326293" y="0"/>
                </a:lnTo>
                <a:close/>
              </a:path>
            </a:pathLst>
          </a:custGeom>
          <a:solidFill>
            <a:srgbClr val="77BA42"/>
          </a:solidFill>
        </p:spPr>
        <p:txBody>
          <a:bodyPr wrap="square" lIns="0" tIns="0" rIns="0" bIns="0" rtlCol="0"/>
          <a:lstStyle/>
          <a:p>
            <a:endParaRPr/>
          </a:p>
        </p:txBody>
      </p:sp>
      <p:sp>
        <p:nvSpPr>
          <p:cNvPr id="32" name="bg object 32"/>
          <p:cNvSpPr/>
          <p:nvPr/>
        </p:nvSpPr>
        <p:spPr>
          <a:xfrm>
            <a:off x="9213863" y="10398693"/>
            <a:ext cx="662940" cy="662940"/>
          </a:xfrm>
          <a:custGeom>
            <a:avLst/>
            <a:gdLst/>
            <a:ahLst/>
            <a:cxnLst/>
            <a:rect l="l" t="t" r="r" b="b"/>
            <a:pathLst>
              <a:path w="662940" h="662940">
                <a:moveTo>
                  <a:pt x="331277" y="0"/>
                </a:moveTo>
                <a:lnTo>
                  <a:pt x="282389" y="3598"/>
                </a:lnTo>
                <a:lnTo>
                  <a:pt x="235707" y="14049"/>
                </a:lnTo>
                <a:lnTo>
                  <a:pt x="191746" y="30837"/>
                </a:lnTo>
                <a:lnTo>
                  <a:pt x="151022" y="53445"/>
                </a:lnTo>
                <a:lnTo>
                  <a:pt x="114053" y="81357"/>
                </a:lnTo>
                <a:lnTo>
                  <a:pt x="81354" y="114056"/>
                </a:lnTo>
                <a:lnTo>
                  <a:pt x="53443" y="151026"/>
                </a:lnTo>
                <a:lnTo>
                  <a:pt x="30835" y="191751"/>
                </a:lnTo>
                <a:lnTo>
                  <a:pt x="14047" y="235713"/>
                </a:lnTo>
                <a:lnTo>
                  <a:pt x="3597" y="282390"/>
                </a:lnTo>
                <a:lnTo>
                  <a:pt x="0" y="331288"/>
                </a:lnTo>
                <a:lnTo>
                  <a:pt x="3599" y="380175"/>
                </a:lnTo>
                <a:lnTo>
                  <a:pt x="14051" y="426858"/>
                </a:lnTo>
                <a:lnTo>
                  <a:pt x="30839" y="470819"/>
                </a:lnTo>
                <a:lnTo>
                  <a:pt x="53446" y="511542"/>
                </a:lnTo>
                <a:lnTo>
                  <a:pt x="81357" y="548511"/>
                </a:lnTo>
                <a:lnTo>
                  <a:pt x="114055" y="581209"/>
                </a:lnTo>
                <a:lnTo>
                  <a:pt x="151024" y="609120"/>
                </a:lnTo>
                <a:lnTo>
                  <a:pt x="191746" y="631728"/>
                </a:lnTo>
                <a:lnTo>
                  <a:pt x="235707" y="648516"/>
                </a:lnTo>
                <a:lnTo>
                  <a:pt x="282389" y="658967"/>
                </a:lnTo>
                <a:lnTo>
                  <a:pt x="331277" y="662566"/>
                </a:lnTo>
                <a:lnTo>
                  <a:pt x="380167" y="658967"/>
                </a:lnTo>
                <a:lnTo>
                  <a:pt x="408759" y="652566"/>
                </a:lnTo>
                <a:lnTo>
                  <a:pt x="331277" y="652566"/>
                </a:lnTo>
                <a:lnTo>
                  <a:pt x="283802" y="649083"/>
                </a:lnTo>
                <a:lnTo>
                  <a:pt x="238490" y="638964"/>
                </a:lnTo>
                <a:lnTo>
                  <a:pt x="195837" y="622706"/>
                </a:lnTo>
                <a:lnTo>
                  <a:pt x="156341" y="600807"/>
                </a:lnTo>
                <a:lnTo>
                  <a:pt x="120498" y="573763"/>
                </a:lnTo>
                <a:lnTo>
                  <a:pt x="88805" y="542071"/>
                </a:lnTo>
                <a:lnTo>
                  <a:pt x="61760" y="506228"/>
                </a:lnTo>
                <a:lnTo>
                  <a:pt x="39860" y="466732"/>
                </a:lnTo>
                <a:lnTo>
                  <a:pt x="23602" y="424078"/>
                </a:lnTo>
                <a:lnTo>
                  <a:pt x="13482" y="378765"/>
                </a:lnTo>
                <a:lnTo>
                  <a:pt x="9999" y="331277"/>
                </a:lnTo>
                <a:lnTo>
                  <a:pt x="13482" y="283801"/>
                </a:lnTo>
                <a:lnTo>
                  <a:pt x="23602" y="238487"/>
                </a:lnTo>
                <a:lnTo>
                  <a:pt x="39860" y="195833"/>
                </a:lnTo>
                <a:lnTo>
                  <a:pt x="61760" y="156337"/>
                </a:lnTo>
                <a:lnTo>
                  <a:pt x="88805" y="120494"/>
                </a:lnTo>
                <a:lnTo>
                  <a:pt x="120498" y="88802"/>
                </a:lnTo>
                <a:lnTo>
                  <a:pt x="156341" y="61758"/>
                </a:lnTo>
                <a:lnTo>
                  <a:pt x="195837" y="39859"/>
                </a:lnTo>
                <a:lnTo>
                  <a:pt x="238490" y="23602"/>
                </a:lnTo>
                <a:lnTo>
                  <a:pt x="283802" y="13483"/>
                </a:lnTo>
                <a:lnTo>
                  <a:pt x="331277" y="9999"/>
                </a:lnTo>
                <a:lnTo>
                  <a:pt x="408759" y="9999"/>
                </a:lnTo>
                <a:lnTo>
                  <a:pt x="380166" y="3598"/>
                </a:lnTo>
                <a:lnTo>
                  <a:pt x="331277" y="0"/>
                </a:lnTo>
                <a:close/>
              </a:path>
              <a:path w="662940" h="662940">
                <a:moveTo>
                  <a:pt x="408759" y="9999"/>
                </a:moveTo>
                <a:lnTo>
                  <a:pt x="331277" y="9999"/>
                </a:lnTo>
                <a:lnTo>
                  <a:pt x="378754" y="13483"/>
                </a:lnTo>
                <a:lnTo>
                  <a:pt x="424068" y="23602"/>
                </a:lnTo>
                <a:lnTo>
                  <a:pt x="466722" y="39859"/>
                </a:lnTo>
                <a:lnTo>
                  <a:pt x="506220" y="61758"/>
                </a:lnTo>
                <a:lnTo>
                  <a:pt x="542064" y="88802"/>
                </a:lnTo>
                <a:lnTo>
                  <a:pt x="573757" y="120494"/>
                </a:lnTo>
                <a:lnTo>
                  <a:pt x="600803" y="156337"/>
                </a:lnTo>
                <a:lnTo>
                  <a:pt x="622703" y="195833"/>
                </a:lnTo>
                <a:lnTo>
                  <a:pt x="638962" y="238487"/>
                </a:lnTo>
                <a:lnTo>
                  <a:pt x="649082" y="283801"/>
                </a:lnTo>
                <a:lnTo>
                  <a:pt x="652564" y="331288"/>
                </a:lnTo>
                <a:lnTo>
                  <a:pt x="649082" y="378765"/>
                </a:lnTo>
                <a:lnTo>
                  <a:pt x="638962" y="424078"/>
                </a:lnTo>
                <a:lnTo>
                  <a:pt x="622703" y="466732"/>
                </a:lnTo>
                <a:lnTo>
                  <a:pt x="600803" y="506228"/>
                </a:lnTo>
                <a:lnTo>
                  <a:pt x="573757" y="542071"/>
                </a:lnTo>
                <a:lnTo>
                  <a:pt x="542064" y="573763"/>
                </a:lnTo>
                <a:lnTo>
                  <a:pt x="506220" y="600807"/>
                </a:lnTo>
                <a:lnTo>
                  <a:pt x="466722" y="622706"/>
                </a:lnTo>
                <a:lnTo>
                  <a:pt x="424068" y="638964"/>
                </a:lnTo>
                <a:lnTo>
                  <a:pt x="378754" y="649083"/>
                </a:lnTo>
                <a:lnTo>
                  <a:pt x="331277" y="652566"/>
                </a:lnTo>
                <a:lnTo>
                  <a:pt x="408759" y="652566"/>
                </a:lnTo>
                <a:lnTo>
                  <a:pt x="470814" y="631728"/>
                </a:lnTo>
                <a:lnTo>
                  <a:pt x="511539" y="609120"/>
                </a:lnTo>
                <a:lnTo>
                  <a:pt x="548509" y="581208"/>
                </a:lnTo>
                <a:lnTo>
                  <a:pt x="581209" y="548509"/>
                </a:lnTo>
                <a:lnTo>
                  <a:pt x="609121" y="511539"/>
                </a:lnTo>
                <a:lnTo>
                  <a:pt x="631729" y="470814"/>
                </a:lnTo>
                <a:lnTo>
                  <a:pt x="648516" y="426852"/>
                </a:lnTo>
                <a:lnTo>
                  <a:pt x="658966" y="380175"/>
                </a:lnTo>
                <a:lnTo>
                  <a:pt x="662564" y="331277"/>
                </a:lnTo>
                <a:lnTo>
                  <a:pt x="658965" y="282390"/>
                </a:lnTo>
                <a:lnTo>
                  <a:pt x="648513" y="235708"/>
                </a:lnTo>
                <a:lnTo>
                  <a:pt x="631725" y="191747"/>
                </a:lnTo>
                <a:lnTo>
                  <a:pt x="609117" y="151023"/>
                </a:lnTo>
                <a:lnTo>
                  <a:pt x="581206" y="114054"/>
                </a:lnTo>
                <a:lnTo>
                  <a:pt x="548507" y="81356"/>
                </a:lnTo>
                <a:lnTo>
                  <a:pt x="511537" y="53445"/>
                </a:lnTo>
                <a:lnTo>
                  <a:pt x="470813" y="30837"/>
                </a:lnTo>
                <a:lnTo>
                  <a:pt x="426851" y="14049"/>
                </a:lnTo>
                <a:lnTo>
                  <a:pt x="408759" y="9999"/>
                </a:lnTo>
                <a:close/>
              </a:path>
            </a:pathLst>
          </a:custGeom>
          <a:solidFill>
            <a:srgbClr val="FFFFFF"/>
          </a:solidFill>
        </p:spPr>
        <p:txBody>
          <a:bodyPr wrap="square" lIns="0" tIns="0" rIns="0" bIns="0" rtlCol="0"/>
          <a:lstStyle/>
          <a:p>
            <a:endParaRPr/>
          </a:p>
        </p:txBody>
      </p:sp>
      <p:sp>
        <p:nvSpPr>
          <p:cNvPr id="33" name="bg object 33"/>
          <p:cNvSpPr/>
          <p:nvPr/>
        </p:nvSpPr>
        <p:spPr>
          <a:xfrm>
            <a:off x="9345714" y="10567574"/>
            <a:ext cx="399415" cy="360045"/>
          </a:xfrm>
          <a:custGeom>
            <a:avLst/>
            <a:gdLst/>
            <a:ahLst/>
            <a:cxnLst/>
            <a:rect l="l" t="t" r="r" b="b"/>
            <a:pathLst>
              <a:path w="399415" h="360045">
                <a:moveTo>
                  <a:pt x="383882" y="182486"/>
                </a:moveTo>
                <a:lnTo>
                  <a:pt x="293852" y="182486"/>
                </a:lnTo>
                <a:lnTo>
                  <a:pt x="276288" y="229908"/>
                </a:lnTo>
                <a:lnTo>
                  <a:pt x="243319" y="137706"/>
                </a:lnTo>
                <a:lnTo>
                  <a:pt x="205676" y="293966"/>
                </a:lnTo>
                <a:lnTo>
                  <a:pt x="165646" y="175526"/>
                </a:lnTo>
                <a:lnTo>
                  <a:pt x="148983" y="240576"/>
                </a:lnTo>
                <a:lnTo>
                  <a:pt x="132676" y="192506"/>
                </a:lnTo>
                <a:lnTo>
                  <a:pt x="126847" y="207264"/>
                </a:lnTo>
                <a:lnTo>
                  <a:pt x="106984" y="182486"/>
                </a:lnTo>
                <a:lnTo>
                  <a:pt x="15113" y="182486"/>
                </a:lnTo>
                <a:lnTo>
                  <a:pt x="18313" y="189636"/>
                </a:lnTo>
                <a:lnTo>
                  <a:pt x="42583" y="230492"/>
                </a:lnTo>
                <a:lnTo>
                  <a:pt x="74904" y="268808"/>
                </a:lnTo>
                <a:lnTo>
                  <a:pt x="112737" y="303580"/>
                </a:lnTo>
                <a:lnTo>
                  <a:pt x="146291" y="329057"/>
                </a:lnTo>
                <a:lnTo>
                  <a:pt x="182016" y="351815"/>
                </a:lnTo>
                <a:lnTo>
                  <a:pt x="199504" y="359867"/>
                </a:lnTo>
                <a:lnTo>
                  <a:pt x="202895" y="358838"/>
                </a:lnTo>
                <a:lnTo>
                  <a:pt x="239115" y="338239"/>
                </a:lnTo>
                <a:lnTo>
                  <a:pt x="286270" y="303580"/>
                </a:lnTo>
                <a:lnTo>
                  <a:pt x="324091" y="268808"/>
                </a:lnTo>
                <a:lnTo>
                  <a:pt x="356425" y="230492"/>
                </a:lnTo>
                <a:lnTo>
                  <a:pt x="377190" y="196786"/>
                </a:lnTo>
                <a:lnTo>
                  <a:pt x="380682" y="189636"/>
                </a:lnTo>
                <a:lnTo>
                  <a:pt x="383882" y="182486"/>
                </a:lnTo>
                <a:close/>
              </a:path>
              <a:path w="399415" h="360045">
                <a:moveTo>
                  <a:pt x="398995" y="112636"/>
                </a:moveTo>
                <a:lnTo>
                  <a:pt x="390004" y="68059"/>
                </a:lnTo>
                <a:lnTo>
                  <a:pt x="363143" y="31203"/>
                </a:lnTo>
                <a:lnTo>
                  <a:pt x="325450" y="7835"/>
                </a:lnTo>
                <a:lnTo>
                  <a:pt x="280568" y="0"/>
                </a:lnTo>
                <a:lnTo>
                  <a:pt x="255447" y="2400"/>
                </a:lnTo>
                <a:lnTo>
                  <a:pt x="233514" y="9575"/>
                </a:lnTo>
                <a:lnTo>
                  <a:pt x="214845" y="21501"/>
                </a:lnTo>
                <a:lnTo>
                  <a:pt x="199504" y="38138"/>
                </a:lnTo>
                <a:lnTo>
                  <a:pt x="184162" y="21501"/>
                </a:lnTo>
                <a:lnTo>
                  <a:pt x="165493" y="9575"/>
                </a:lnTo>
                <a:lnTo>
                  <a:pt x="143560" y="2400"/>
                </a:lnTo>
                <a:lnTo>
                  <a:pt x="118440" y="0"/>
                </a:lnTo>
                <a:lnTo>
                  <a:pt x="95135" y="1955"/>
                </a:lnTo>
                <a:lnTo>
                  <a:pt x="53771" y="17576"/>
                </a:lnTo>
                <a:lnTo>
                  <a:pt x="20218" y="48615"/>
                </a:lnTo>
                <a:lnTo>
                  <a:pt x="2260" y="89420"/>
                </a:lnTo>
                <a:lnTo>
                  <a:pt x="0" y="112636"/>
                </a:lnTo>
                <a:lnTo>
                  <a:pt x="431" y="124256"/>
                </a:lnTo>
                <a:lnTo>
                  <a:pt x="1727" y="135915"/>
                </a:lnTo>
                <a:lnTo>
                  <a:pt x="3860" y="147599"/>
                </a:lnTo>
                <a:lnTo>
                  <a:pt x="6819" y="159296"/>
                </a:lnTo>
                <a:lnTo>
                  <a:pt x="112522" y="159296"/>
                </a:lnTo>
                <a:lnTo>
                  <a:pt x="116509" y="159689"/>
                </a:lnTo>
                <a:lnTo>
                  <a:pt x="119837" y="161874"/>
                </a:lnTo>
                <a:lnTo>
                  <a:pt x="134289" y="125222"/>
                </a:lnTo>
                <a:lnTo>
                  <a:pt x="145872" y="159321"/>
                </a:lnTo>
                <a:lnTo>
                  <a:pt x="162572" y="94094"/>
                </a:lnTo>
                <a:lnTo>
                  <a:pt x="201599" y="209537"/>
                </a:lnTo>
                <a:lnTo>
                  <a:pt x="239191" y="53365"/>
                </a:lnTo>
                <a:lnTo>
                  <a:pt x="277876" y="162407"/>
                </a:lnTo>
                <a:lnTo>
                  <a:pt x="279933" y="160896"/>
                </a:lnTo>
                <a:lnTo>
                  <a:pt x="282498" y="159778"/>
                </a:lnTo>
                <a:lnTo>
                  <a:pt x="284518" y="159372"/>
                </a:lnTo>
                <a:lnTo>
                  <a:pt x="392188" y="159296"/>
                </a:lnTo>
                <a:lnTo>
                  <a:pt x="395147" y="147599"/>
                </a:lnTo>
                <a:lnTo>
                  <a:pt x="397268" y="135915"/>
                </a:lnTo>
                <a:lnTo>
                  <a:pt x="398564" y="124256"/>
                </a:lnTo>
                <a:lnTo>
                  <a:pt x="398995" y="112636"/>
                </a:lnTo>
                <a:close/>
              </a:path>
            </a:pathLst>
          </a:custGeom>
          <a:solidFill>
            <a:srgbClr val="005970"/>
          </a:solidFill>
        </p:spPr>
        <p:txBody>
          <a:bodyPr wrap="square" lIns="0" tIns="0" rIns="0" bIns="0" rtlCol="0"/>
          <a:lstStyle/>
          <a:p>
            <a:endParaRPr/>
          </a:p>
        </p:txBody>
      </p:sp>
      <p:sp>
        <p:nvSpPr>
          <p:cNvPr id="34" name="bg object 34"/>
          <p:cNvSpPr/>
          <p:nvPr/>
        </p:nvSpPr>
        <p:spPr>
          <a:xfrm>
            <a:off x="12349718" y="10403694"/>
            <a:ext cx="652780" cy="652780"/>
          </a:xfrm>
          <a:custGeom>
            <a:avLst/>
            <a:gdLst/>
            <a:ahLst/>
            <a:cxnLst/>
            <a:rect l="l" t="t" r="r" b="b"/>
            <a:pathLst>
              <a:path w="652779" h="652779">
                <a:moveTo>
                  <a:pt x="326272" y="0"/>
                </a:moveTo>
                <a:lnTo>
                  <a:pt x="278125" y="3544"/>
                </a:lnTo>
                <a:lnTo>
                  <a:pt x="232148" y="13838"/>
                </a:lnTo>
                <a:lnTo>
                  <a:pt x="188852" y="30372"/>
                </a:lnTo>
                <a:lnTo>
                  <a:pt x="148744" y="52639"/>
                </a:lnTo>
                <a:lnTo>
                  <a:pt x="112333" y="80130"/>
                </a:lnTo>
                <a:lnTo>
                  <a:pt x="80129" y="112335"/>
                </a:lnTo>
                <a:lnTo>
                  <a:pt x="52639" y="148746"/>
                </a:lnTo>
                <a:lnTo>
                  <a:pt x="30372" y="188856"/>
                </a:lnTo>
                <a:lnTo>
                  <a:pt x="13838" y="232154"/>
                </a:lnTo>
                <a:lnTo>
                  <a:pt x="3544" y="278132"/>
                </a:lnTo>
                <a:lnTo>
                  <a:pt x="0" y="326283"/>
                </a:lnTo>
                <a:lnTo>
                  <a:pt x="3544" y="374433"/>
                </a:lnTo>
                <a:lnTo>
                  <a:pt x="13838" y="420412"/>
                </a:lnTo>
                <a:lnTo>
                  <a:pt x="30372" y="463710"/>
                </a:lnTo>
                <a:lnTo>
                  <a:pt x="52639" y="503819"/>
                </a:lnTo>
                <a:lnTo>
                  <a:pt x="80129" y="540231"/>
                </a:lnTo>
                <a:lnTo>
                  <a:pt x="112333" y="572436"/>
                </a:lnTo>
                <a:lnTo>
                  <a:pt x="148744" y="599926"/>
                </a:lnTo>
                <a:lnTo>
                  <a:pt x="188852" y="622193"/>
                </a:lnTo>
                <a:lnTo>
                  <a:pt x="232148" y="638728"/>
                </a:lnTo>
                <a:lnTo>
                  <a:pt x="278125" y="649022"/>
                </a:lnTo>
                <a:lnTo>
                  <a:pt x="326272" y="652566"/>
                </a:lnTo>
                <a:lnTo>
                  <a:pt x="374420" y="649022"/>
                </a:lnTo>
                <a:lnTo>
                  <a:pt x="420396" y="638728"/>
                </a:lnTo>
                <a:lnTo>
                  <a:pt x="463693" y="622193"/>
                </a:lnTo>
                <a:lnTo>
                  <a:pt x="503801" y="599926"/>
                </a:lnTo>
                <a:lnTo>
                  <a:pt x="540211" y="572436"/>
                </a:lnTo>
                <a:lnTo>
                  <a:pt x="572416" y="540231"/>
                </a:lnTo>
                <a:lnTo>
                  <a:pt x="599906" y="503819"/>
                </a:lnTo>
                <a:lnTo>
                  <a:pt x="622173" y="463710"/>
                </a:lnTo>
                <a:lnTo>
                  <a:pt x="638707" y="420412"/>
                </a:lnTo>
                <a:lnTo>
                  <a:pt x="649001" y="374433"/>
                </a:lnTo>
                <a:lnTo>
                  <a:pt x="652545" y="326283"/>
                </a:lnTo>
                <a:lnTo>
                  <a:pt x="649001" y="278132"/>
                </a:lnTo>
                <a:lnTo>
                  <a:pt x="638707" y="232154"/>
                </a:lnTo>
                <a:lnTo>
                  <a:pt x="622173" y="188856"/>
                </a:lnTo>
                <a:lnTo>
                  <a:pt x="599906" y="148746"/>
                </a:lnTo>
                <a:lnTo>
                  <a:pt x="572416" y="112335"/>
                </a:lnTo>
                <a:lnTo>
                  <a:pt x="540211" y="80130"/>
                </a:lnTo>
                <a:lnTo>
                  <a:pt x="503801" y="52639"/>
                </a:lnTo>
                <a:lnTo>
                  <a:pt x="463693" y="30372"/>
                </a:lnTo>
                <a:lnTo>
                  <a:pt x="420396" y="13838"/>
                </a:lnTo>
                <a:lnTo>
                  <a:pt x="374420" y="3544"/>
                </a:lnTo>
                <a:lnTo>
                  <a:pt x="326272" y="0"/>
                </a:lnTo>
                <a:close/>
              </a:path>
            </a:pathLst>
          </a:custGeom>
          <a:solidFill>
            <a:srgbClr val="AA1E2D"/>
          </a:solidFill>
        </p:spPr>
        <p:txBody>
          <a:bodyPr wrap="square" lIns="0" tIns="0" rIns="0" bIns="0" rtlCol="0"/>
          <a:lstStyle/>
          <a:p>
            <a:endParaRPr/>
          </a:p>
        </p:txBody>
      </p:sp>
      <p:sp>
        <p:nvSpPr>
          <p:cNvPr id="35" name="bg object 35"/>
          <p:cNvSpPr/>
          <p:nvPr/>
        </p:nvSpPr>
        <p:spPr>
          <a:xfrm>
            <a:off x="12344713" y="10398693"/>
            <a:ext cx="662940" cy="662940"/>
          </a:xfrm>
          <a:custGeom>
            <a:avLst/>
            <a:gdLst/>
            <a:ahLst/>
            <a:cxnLst/>
            <a:rect l="l" t="t" r="r" b="b"/>
            <a:pathLst>
              <a:path w="662940" h="662940">
                <a:moveTo>
                  <a:pt x="331277" y="0"/>
                </a:moveTo>
                <a:lnTo>
                  <a:pt x="282389" y="3598"/>
                </a:lnTo>
                <a:lnTo>
                  <a:pt x="235707" y="14049"/>
                </a:lnTo>
                <a:lnTo>
                  <a:pt x="191746" y="30837"/>
                </a:lnTo>
                <a:lnTo>
                  <a:pt x="151022" y="53445"/>
                </a:lnTo>
                <a:lnTo>
                  <a:pt x="114053" y="81357"/>
                </a:lnTo>
                <a:lnTo>
                  <a:pt x="81354" y="114056"/>
                </a:lnTo>
                <a:lnTo>
                  <a:pt x="53443" y="151026"/>
                </a:lnTo>
                <a:lnTo>
                  <a:pt x="30835" y="191751"/>
                </a:lnTo>
                <a:lnTo>
                  <a:pt x="14047" y="235713"/>
                </a:lnTo>
                <a:lnTo>
                  <a:pt x="3597" y="282390"/>
                </a:lnTo>
                <a:lnTo>
                  <a:pt x="0" y="331288"/>
                </a:lnTo>
                <a:lnTo>
                  <a:pt x="3599" y="380175"/>
                </a:lnTo>
                <a:lnTo>
                  <a:pt x="14051" y="426858"/>
                </a:lnTo>
                <a:lnTo>
                  <a:pt x="30839" y="470819"/>
                </a:lnTo>
                <a:lnTo>
                  <a:pt x="53446" y="511542"/>
                </a:lnTo>
                <a:lnTo>
                  <a:pt x="81357" y="548511"/>
                </a:lnTo>
                <a:lnTo>
                  <a:pt x="114055" y="581209"/>
                </a:lnTo>
                <a:lnTo>
                  <a:pt x="151024" y="609120"/>
                </a:lnTo>
                <a:lnTo>
                  <a:pt x="191746" y="631728"/>
                </a:lnTo>
                <a:lnTo>
                  <a:pt x="235707" y="648516"/>
                </a:lnTo>
                <a:lnTo>
                  <a:pt x="282389" y="658967"/>
                </a:lnTo>
                <a:lnTo>
                  <a:pt x="331277" y="662566"/>
                </a:lnTo>
                <a:lnTo>
                  <a:pt x="380167" y="658967"/>
                </a:lnTo>
                <a:lnTo>
                  <a:pt x="408759" y="652566"/>
                </a:lnTo>
                <a:lnTo>
                  <a:pt x="331277" y="652566"/>
                </a:lnTo>
                <a:lnTo>
                  <a:pt x="283800" y="649083"/>
                </a:lnTo>
                <a:lnTo>
                  <a:pt x="238486" y="638964"/>
                </a:lnTo>
                <a:lnTo>
                  <a:pt x="195833" y="622706"/>
                </a:lnTo>
                <a:lnTo>
                  <a:pt x="156336" y="600807"/>
                </a:lnTo>
                <a:lnTo>
                  <a:pt x="120493" y="573763"/>
                </a:lnTo>
                <a:lnTo>
                  <a:pt x="88802" y="542071"/>
                </a:lnTo>
                <a:lnTo>
                  <a:pt x="61758" y="506228"/>
                </a:lnTo>
                <a:lnTo>
                  <a:pt x="39858" y="466732"/>
                </a:lnTo>
                <a:lnTo>
                  <a:pt x="23601" y="424078"/>
                </a:lnTo>
                <a:lnTo>
                  <a:pt x="13482" y="378765"/>
                </a:lnTo>
                <a:lnTo>
                  <a:pt x="9999" y="331277"/>
                </a:lnTo>
                <a:lnTo>
                  <a:pt x="13482" y="283801"/>
                </a:lnTo>
                <a:lnTo>
                  <a:pt x="23601" y="238487"/>
                </a:lnTo>
                <a:lnTo>
                  <a:pt x="39858" y="195833"/>
                </a:lnTo>
                <a:lnTo>
                  <a:pt x="61758" y="156337"/>
                </a:lnTo>
                <a:lnTo>
                  <a:pt x="88802" y="120494"/>
                </a:lnTo>
                <a:lnTo>
                  <a:pt x="120493" y="88802"/>
                </a:lnTo>
                <a:lnTo>
                  <a:pt x="156336" y="61758"/>
                </a:lnTo>
                <a:lnTo>
                  <a:pt x="195833" y="39859"/>
                </a:lnTo>
                <a:lnTo>
                  <a:pt x="238486" y="23602"/>
                </a:lnTo>
                <a:lnTo>
                  <a:pt x="283800" y="13483"/>
                </a:lnTo>
                <a:lnTo>
                  <a:pt x="331277" y="9999"/>
                </a:lnTo>
                <a:lnTo>
                  <a:pt x="408759" y="9999"/>
                </a:lnTo>
                <a:lnTo>
                  <a:pt x="380166" y="3598"/>
                </a:lnTo>
                <a:lnTo>
                  <a:pt x="331277" y="0"/>
                </a:lnTo>
                <a:close/>
              </a:path>
              <a:path w="662940" h="662940">
                <a:moveTo>
                  <a:pt x="408759" y="9999"/>
                </a:moveTo>
                <a:lnTo>
                  <a:pt x="331277" y="9999"/>
                </a:lnTo>
                <a:lnTo>
                  <a:pt x="378754" y="13483"/>
                </a:lnTo>
                <a:lnTo>
                  <a:pt x="424068" y="23602"/>
                </a:lnTo>
                <a:lnTo>
                  <a:pt x="466722" y="39859"/>
                </a:lnTo>
                <a:lnTo>
                  <a:pt x="506220" y="61758"/>
                </a:lnTo>
                <a:lnTo>
                  <a:pt x="542064" y="88802"/>
                </a:lnTo>
                <a:lnTo>
                  <a:pt x="573757" y="120494"/>
                </a:lnTo>
                <a:lnTo>
                  <a:pt x="600803" y="156337"/>
                </a:lnTo>
                <a:lnTo>
                  <a:pt x="622703" y="195833"/>
                </a:lnTo>
                <a:lnTo>
                  <a:pt x="638962" y="238487"/>
                </a:lnTo>
                <a:lnTo>
                  <a:pt x="649082" y="283801"/>
                </a:lnTo>
                <a:lnTo>
                  <a:pt x="652564" y="331288"/>
                </a:lnTo>
                <a:lnTo>
                  <a:pt x="649082" y="378765"/>
                </a:lnTo>
                <a:lnTo>
                  <a:pt x="638962" y="424078"/>
                </a:lnTo>
                <a:lnTo>
                  <a:pt x="622703" y="466732"/>
                </a:lnTo>
                <a:lnTo>
                  <a:pt x="600803" y="506228"/>
                </a:lnTo>
                <a:lnTo>
                  <a:pt x="573757" y="542071"/>
                </a:lnTo>
                <a:lnTo>
                  <a:pt x="542064" y="573763"/>
                </a:lnTo>
                <a:lnTo>
                  <a:pt x="506220" y="600807"/>
                </a:lnTo>
                <a:lnTo>
                  <a:pt x="466722" y="622706"/>
                </a:lnTo>
                <a:lnTo>
                  <a:pt x="424068" y="638964"/>
                </a:lnTo>
                <a:lnTo>
                  <a:pt x="378754" y="649083"/>
                </a:lnTo>
                <a:lnTo>
                  <a:pt x="331277" y="652566"/>
                </a:lnTo>
                <a:lnTo>
                  <a:pt x="408759" y="652566"/>
                </a:lnTo>
                <a:lnTo>
                  <a:pt x="470814" y="631728"/>
                </a:lnTo>
                <a:lnTo>
                  <a:pt x="511539" y="609120"/>
                </a:lnTo>
                <a:lnTo>
                  <a:pt x="548509" y="581208"/>
                </a:lnTo>
                <a:lnTo>
                  <a:pt x="581209" y="548509"/>
                </a:lnTo>
                <a:lnTo>
                  <a:pt x="609121" y="511539"/>
                </a:lnTo>
                <a:lnTo>
                  <a:pt x="631729" y="470814"/>
                </a:lnTo>
                <a:lnTo>
                  <a:pt x="648516" y="426852"/>
                </a:lnTo>
                <a:lnTo>
                  <a:pt x="658966" y="380175"/>
                </a:lnTo>
                <a:lnTo>
                  <a:pt x="662564" y="331277"/>
                </a:lnTo>
                <a:lnTo>
                  <a:pt x="658965" y="282390"/>
                </a:lnTo>
                <a:lnTo>
                  <a:pt x="648513" y="235708"/>
                </a:lnTo>
                <a:lnTo>
                  <a:pt x="631725" y="191747"/>
                </a:lnTo>
                <a:lnTo>
                  <a:pt x="609117" y="151023"/>
                </a:lnTo>
                <a:lnTo>
                  <a:pt x="581206" y="114054"/>
                </a:lnTo>
                <a:lnTo>
                  <a:pt x="548507" y="81356"/>
                </a:lnTo>
                <a:lnTo>
                  <a:pt x="511537" y="53445"/>
                </a:lnTo>
                <a:lnTo>
                  <a:pt x="470813" y="30837"/>
                </a:lnTo>
                <a:lnTo>
                  <a:pt x="426851" y="14049"/>
                </a:lnTo>
                <a:lnTo>
                  <a:pt x="408759" y="9999"/>
                </a:lnTo>
                <a:close/>
              </a:path>
            </a:pathLst>
          </a:custGeom>
          <a:solidFill>
            <a:srgbClr val="FFFFFF"/>
          </a:solidFill>
        </p:spPr>
        <p:txBody>
          <a:bodyPr wrap="square" lIns="0" tIns="0" rIns="0" bIns="0" rtlCol="0"/>
          <a:lstStyle/>
          <a:p>
            <a:endParaRPr/>
          </a:p>
        </p:txBody>
      </p:sp>
      <p:sp>
        <p:nvSpPr>
          <p:cNvPr id="36" name="bg object 36"/>
          <p:cNvSpPr/>
          <p:nvPr/>
        </p:nvSpPr>
        <p:spPr>
          <a:xfrm>
            <a:off x="12455690" y="10517981"/>
            <a:ext cx="325755" cy="417830"/>
          </a:xfrm>
          <a:custGeom>
            <a:avLst/>
            <a:gdLst/>
            <a:ahLst/>
            <a:cxnLst/>
            <a:rect l="l" t="t" r="r" b="b"/>
            <a:pathLst>
              <a:path w="325754" h="417829">
                <a:moveTo>
                  <a:pt x="246507" y="182054"/>
                </a:moveTo>
                <a:lnTo>
                  <a:pt x="185483" y="182054"/>
                </a:lnTo>
                <a:lnTo>
                  <a:pt x="185483" y="121094"/>
                </a:lnTo>
                <a:lnTo>
                  <a:pt x="142100" y="121094"/>
                </a:lnTo>
                <a:lnTo>
                  <a:pt x="142100" y="182054"/>
                </a:lnTo>
                <a:lnTo>
                  <a:pt x="80454" y="182054"/>
                </a:lnTo>
                <a:lnTo>
                  <a:pt x="80454" y="225234"/>
                </a:lnTo>
                <a:lnTo>
                  <a:pt x="142100" y="225234"/>
                </a:lnTo>
                <a:lnTo>
                  <a:pt x="142100" y="287464"/>
                </a:lnTo>
                <a:lnTo>
                  <a:pt x="185483" y="287464"/>
                </a:lnTo>
                <a:lnTo>
                  <a:pt x="185483" y="225234"/>
                </a:lnTo>
                <a:lnTo>
                  <a:pt x="246507" y="225234"/>
                </a:lnTo>
                <a:lnTo>
                  <a:pt x="246507" y="182054"/>
                </a:lnTo>
                <a:close/>
              </a:path>
              <a:path w="325754" h="417829">
                <a:moveTo>
                  <a:pt x="325704" y="75120"/>
                </a:moveTo>
                <a:lnTo>
                  <a:pt x="272580" y="58305"/>
                </a:lnTo>
                <a:lnTo>
                  <a:pt x="232448" y="39370"/>
                </a:lnTo>
                <a:lnTo>
                  <a:pt x="196989" y="20180"/>
                </a:lnTo>
                <a:lnTo>
                  <a:pt x="162852" y="0"/>
                </a:lnTo>
                <a:lnTo>
                  <a:pt x="152425" y="6299"/>
                </a:lnTo>
                <a:lnTo>
                  <a:pt x="93256" y="39370"/>
                </a:lnTo>
                <a:lnTo>
                  <a:pt x="53124" y="58305"/>
                </a:lnTo>
                <a:lnTo>
                  <a:pt x="15392" y="71386"/>
                </a:lnTo>
                <a:lnTo>
                  <a:pt x="0" y="75120"/>
                </a:lnTo>
                <a:lnTo>
                  <a:pt x="0" y="249313"/>
                </a:lnTo>
                <a:lnTo>
                  <a:pt x="10502" y="292150"/>
                </a:lnTo>
                <a:lnTo>
                  <a:pt x="41236" y="336029"/>
                </a:lnTo>
                <a:lnTo>
                  <a:pt x="90525" y="377799"/>
                </a:lnTo>
                <a:lnTo>
                  <a:pt x="154457" y="413626"/>
                </a:lnTo>
                <a:lnTo>
                  <a:pt x="162852" y="417461"/>
                </a:lnTo>
                <a:lnTo>
                  <a:pt x="171234" y="413626"/>
                </a:lnTo>
                <a:lnTo>
                  <a:pt x="190741" y="404164"/>
                </a:lnTo>
                <a:lnTo>
                  <a:pt x="209245" y="394093"/>
                </a:lnTo>
                <a:lnTo>
                  <a:pt x="226669" y="383463"/>
                </a:lnTo>
                <a:lnTo>
                  <a:pt x="242938" y="372325"/>
                </a:lnTo>
                <a:lnTo>
                  <a:pt x="242912" y="368236"/>
                </a:lnTo>
                <a:lnTo>
                  <a:pt x="243370" y="360133"/>
                </a:lnTo>
                <a:lnTo>
                  <a:pt x="246786" y="352882"/>
                </a:lnTo>
                <a:lnTo>
                  <a:pt x="252031" y="347472"/>
                </a:lnTo>
                <a:lnTo>
                  <a:pt x="250609" y="347421"/>
                </a:lnTo>
                <a:lnTo>
                  <a:pt x="243484" y="346138"/>
                </a:lnTo>
                <a:lnTo>
                  <a:pt x="237096" y="343268"/>
                </a:lnTo>
                <a:lnTo>
                  <a:pt x="231622" y="339051"/>
                </a:lnTo>
                <a:lnTo>
                  <a:pt x="227279" y="333705"/>
                </a:lnTo>
                <a:lnTo>
                  <a:pt x="213499" y="343814"/>
                </a:lnTo>
                <a:lnTo>
                  <a:pt x="198170" y="353796"/>
                </a:lnTo>
                <a:lnTo>
                  <a:pt x="181305" y="363562"/>
                </a:lnTo>
                <a:lnTo>
                  <a:pt x="162852" y="373037"/>
                </a:lnTo>
                <a:lnTo>
                  <a:pt x="108216" y="341020"/>
                </a:lnTo>
                <a:lnTo>
                  <a:pt x="70027" y="307797"/>
                </a:lnTo>
                <a:lnTo>
                  <a:pt x="47612" y="276275"/>
                </a:lnTo>
                <a:lnTo>
                  <a:pt x="40297" y="249313"/>
                </a:lnTo>
                <a:lnTo>
                  <a:pt x="40297" y="106146"/>
                </a:lnTo>
                <a:lnTo>
                  <a:pt x="73215" y="93535"/>
                </a:lnTo>
                <a:lnTo>
                  <a:pt x="106578" y="77838"/>
                </a:lnTo>
                <a:lnTo>
                  <a:pt x="137452" y="61518"/>
                </a:lnTo>
                <a:lnTo>
                  <a:pt x="162852" y="47028"/>
                </a:lnTo>
                <a:lnTo>
                  <a:pt x="188252" y="61518"/>
                </a:lnTo>
                <a:lnTo>
                  <a:pt x="219125" y="77838"/>
                </a:lnTo>
                <a:lnTo>
                  <a:pt x="252488" y="93535"/>
                </a:lnTo>
                <a:lnTo>
                  <a:pt x="285394" y="106146"/>
                </a:lnTo>
                <a:lnTo>
                  <a:pt x="285394" y="195033"/>
                </a:lnTo>
                <a:lnTo>
                  <a:pt x="305104" y="222478"/>
                </a:lnTo>
                <a:lnTo>
                  <a:pt x="311594" y="218833"/>
                </a:lnTo>
                <a:lnTo>
                  <a:pt x="318503" y="216128"/>
                </a:lnTo>
                <a:lnTo>
                  <a:pt x="325704" y="214363"/>
                </a:lnTo>
                <a:lnTo>
                  <a:pt x="325704" y="212153"/>
                </a:lnTo>
                <a:lnTo>
                  <a:pt x="321614" y="206692"/>
                </a:lnTo>
                <a:lnTo>
                  <a:pt x="319430" y="199859"/>
                </a:lnTo>
                <a:lnTo>
                  <a:pt x="320179" y="186778"/>
                </a:lnTo>
                <a:lnTo>
                  <a:pt x="322211" y="181229"/>
                </a:lnTo>
                <a:lnTo>
                  <a:pt x="325704" y="176593"/>
                </a:lnTo>
                <a:lnTo>
                  <a:pt x="325704" y="75120"/>
                </a:lnTo>
                <a:close/>
              </a:path>
            </a:pathLst>
          </a:custGeom>
          <a:solidFill>
            <a:srgbClr val="D1D3D1"/>
          </a:solidFill>
        </p:spPr>
        <p:txBody>
          <a:bodyPr wrap="square" lIns="0" tIns="0" rIns="0" bIns="0" rtlCol="0"/>
          <a:lstStyle/>
          <a:p>
            <a:endParaRPr/>
          </a:p>
        </p:txBody>
      </p:sp>
      <p:pic>
        <p:nvPicPr>
          <p:cNvPr id="37" name="bg object 37"/>
          <p:cNvPicPr/>
          <p:nvPr/>
        </p:nvPicPr>
        <p:blipFill>
          <a:blip r:embed="rId11" cstate="screen">
            <a:extLst>
              <a:ext uri="{28A0092B-C50C-407E-A947-70E740481C1C}">
                <a14:useLocalDpi xmlns:a14="http://schemas.microsoft.com/office/drawing/2010/main"/>
              </a:ext>
            </a:extLst>
          </a:blip>
          <a:stretch>
            <a:fillRect/>
          </a:stretch>
        </p:blipFill>
        <p:spPr>
          <a:xfrm>
            <a:off x="12690580" y="10694956"/>
            <a:ext cx="235228" cy="243709"/>
          </a:xfrm>
          <a:prstGeom prst="rect">
            <a:avLst/>
          </a:prstGeom>
        </p:spPr>
      </p:pic>
      <p:sp>
        <p:nvSpPr>
          <p:cNvPr id="38" name="bg object 38"/>
          <p:cNvSpPr/>
          <p:nvPr/>
        </p:nvSpPr>
        <p:spPr>
          <a:xfrm>
            <a:off x="8436159" y="10403694"/>
            <a:ext cx="652780" cy="652780"/>
          </a:xfrm>
          <a:custGeom>
            <a:avLst/>
            <a:gdLst/>
            <a:ahLst/>
            <a:cxnLst/>
            <a:rect l="l" t="t" r="r" b="b"/>
            <a:pathLst>
              <a:path w="652779" h="652779">
                <a:moveTo>
                  <a:pt x="326272" y="0"/>
                </a:moveTo>
                <a:lnTo>
                  <a:pt x="278125" y="3544"/>
                </a:lnTo>
                <a:lnTo>
                  <a:pt x="232148" y="13838"/>
                </a:lnTo>
                <a:lnTo>
                  <a:pt x="188852" y="30372"/>
                </a:lnTo>
                <a:lnTo>
                  <a:pt x="148744" y="52639"/>
                </a:lnTo>
                <a:lnTo>
                  <a:pt x="112333" y="80130"/>
                </a:lnTo>
                <a:lnTo>
                  <a:pt x="80129" y="112335"/>
                </a:lnTo>
                <a:lnTo>
                  <a:pt x="52639" y="148746"/>
                </a:lnTo>
                <a:lnTo>
                  <a:pt x="30372" y="188856"/>
                </a:lnTo>
                <a:lnTo>
                  <a:pt x="13838" y="232154"/>
                </a:lnTo>
                <a:lnTo>
                  <a:pt x="3544" y="278132"/>
                </a:lnTo>
                <a:lnTo>
                  <a:pt x="0" y="326283"/>
                </a:lnTo>
                <a:lnTo>
                  <a:pt x="3544" y="374433"/>
                </a:lnTo>
                <a:lnTo>
                  <a:pt x="13838" y="420412"/>
                </a:lnTo>
                <a:lnTo>
                  <a:pt x="30372" y="463710"/>
                </a:lnTo>
                <a:lnTo>
                  <a:pt x="52639" y="503819"/>
                </a:lnTo>
                <a:lnTo>
                  <a:pt x="80129" y="540231"/>
                </a:lnTo>
                <a:lnTo>
                  <a:pt x="112333" y="572436"/>
                </a:lnTo>
                <a:lnTo>
                  <a:pt x="148744" y="599926"/>
                </a:lnTo>
                <a:lnTo>
                  <a:pt x="188852" y="622193"/>
                </a:lnTo>
                <a:lnTo>
                  <a:pt x="232148" y="638728"/>
                </a:lnTo>
                <a:lnTo>
                  <a:pt x="278125" y="649022"/>
                </a:lnTo>
                <a:lnTo>
                  <a:pt x="326272" y="652566"/>
                </a:lnTo>
                <a:lnTo>
                  <a:pt x="374425" y="649022"/>
                </a:lnTo>
                <a:lnTo>
                  <a:pt x="420406" y="638728"/>
                </a:lnTo>
                <a:lnTo>
                  <a:pt x="463706" y="622193"/>
                </a:lnTo>
                <a:lnTo>
                  <a:pt x="503816" y="599926"/>
                </a:lnTo>
                <a:lnTo>
                  <a:pt x="540229" y="572436"/>
                </a:lnTo>
                <a:lnTo>
                  <a:pt x="572435" y="540231"/>
                </a:lnTo>
                <a:lnTo>
                  <a:pt x="599926" y="503819"/>
                </a:lnTo>
                <a:lnTo>
                  <a:pt x="622193" y="463710"/>
                </a:lnTo>
                <a:lnTo>
                  <a:pt x="638728" y="420412"/>
                </a:lnTo>
                <a:lnTo>
                  <a:pt x="649022" y="374433"/>
                </a:lnTo>
                <a:lnTo>
                  <a:pt x="652566" y="326283"/>
                </a:lnTo>
                <a:lnTo>
                  <a:pt x="649022" y="278132"/>
                </a:lnTo>
                <a:lnTo>
                  <a:pt x="638728" y="232154"/>
                </a:lnTo>
                <a:lnTo>
                  <a:pt x="622193" y="188856"/>
                </a:lnTo>
                <a:lnTo>
                  <a:pt x="599926" y="148746"/>
                </a:lnTo>
                <a:lnTo>
                  <a:pt x="572435" y="112335"/>
                </a:lnTo>
                <a:lnTo>
                  <a:pt x="540229" y="80130"/>
                </a:lnTo>
                <a:lnTo>
                  <a:pt x="503816" y="52639"/>
                </a:lnTo>
                <a:lnTo>
                  <a:pt x="463706" y="30372"/>
                </a:lnTo>
                <a:lnTo>
                  <a:pt x="420406" y="13838"/>
                </a:lnTo>
                <a:lnTo>
                  <a:pt x="374425" y="3544"/>
                </a:lnTo>
                <a:lnTo>
                  <a:pt x="326272" y="0"/>
                </a:lnTo>
                <a:close/>
              </a:path>
            </a:pathLst>
          </a:custGeom>
          <a:solidFill>
            <a:srgbClr val="604977"/>
          </a:solidFill>
        </p:spPr>
        <p:txBody>
          <a:bodyPr wrap="square" lIns="0" tIns="0" rIns="0" bIns="0" rtlCol="0"/>
          <a:lstStyle/>
          <a:p>
            <a:endParaRPr/>
          </a:p>
        </p:txBody>
      </p:sp>
      <p:sp>
        <p:nvSpPr>
          <p:cNvPr id="39" name="bg object 39"/>
          <p:cNvSpPr/>
          <p:nvPr/>
        </p:nvSpPr>
        <p:spPr>
          <a:xfrm>
            <a:off x="8431154" y="10398693"/>
            <a:ext cx="662940" cy="662940"/>
          </a:xfrm>
          <a:custGeom>
            <a:avLst/>
            <a:gdLst/>
            <a:ahLst/>
            <a:cxnLst/>
            <a:rect l="l" t="t" r="r" b="b"/>
            <a:pathLst>
              <a:path w="662940" h="662940">
                <a:moveTo>
                  <a:pt x="331287" y="0"/>
                </a:moveTo>
                <a:lnTo>
                  <a:pt x="282397" y="3598"/>
                </a:lnTo>
                <a:lnTo>
                  <a:pt x="235713" y="14049"/>
                </a:lnTo>
                <a:lnTo>
                  <a:pt x="191750" y="30837"/>
                </a:lnTo>
                <a:lnTo>
                  <a:pt x="151025" y="53445"/>
                </a:lnTo>
                <a:lnTo>
                  <a:pt x="114054" y="81357"/>
                </a:lnTo>
                <a:lnTo>
                  <a:pt x="81355" y="114056"/>
                </a:lnTo>
                <a:lnTo>
                  <a:pt x="53443" y="151026"/>
                </a:lnTo>
                <a:lnTo>
                  <a:pt x="30835" y="191751"/>
                </a:lnTo>
                <a:lnTo>
                  <a:pt x="14047" y="235713"/>
                </a:lnTo>
                <a:lnTo>
                  <a:pt x="3597" y="282390"/>
                </a:lnTo>
                <a:lnTo>
                  <a:pt x="0" y="331288"/>
                </a:lnTo>
                <a:lnTo>
                  <a:pt x="3599" y="380175"/>
                </a:lnTo>
                <a:lnTo>
                  <a:pt x="14051" y="426858"/>
                </a:lnTo>
                <a:lnTo>
                  <a:pt x="30839" y="470819"/>
                </a:lnTo>
                <a:lnTo>
                  <a:pt x="53447" y="511542"/>
                </a:lnTo>
                <a:lnTo>
                  <a:pt x="81358" y="548511"/>
                </a:lnTo>
                <a:lnTo>
                  <a:pt x="114057" y="581209"/>
                </a:lnTo>
                <a:lnTo>
                  <a:pt x="151026" y="609120"/>
                </a:lnTo>
                <a:lnTo>
                  <a:pt x="191751" y="631728"/>
                </a:lnTo>
                <a:lnTo>
                  <a:pt x="235713" y="648516"/>
                </a:lnTo>
                <a:lnTo>
                  <a:pt x="282397" y="658967"/>
                </a:lnTo>
                <a:lnTo>
                  <a:pt x="331287" y="662566"/>
                </a:lnTo>
                <a:lnTo>
                  <a:pt x="380174" y="658967"/>
                </a:lnTo>
                <a:lnTo>
                  <a:pt x="408766" y="652566"/>
                </a:lnTo>
                <a:lnTo>
                  <a:pt x="331287" y="652566"/>
                </a:lnTo>
                <a:lnTo>
                  <a:pt x="283810" y="649083"/>
                </a:lnTo>
                <a:lnTo>
                  <a:pt x="238496" y="638964"/>
                </a:lnTo>
                <a:lnTo>
                  <a:pt x="195841" y="622706"/>
                </a:lnTo>
                <a:lnTo>
                  <a:pt x="156343" y="600807"/>
                </a:lnTo>
                <a:lnTo>
                  <a:pt x="120499" y="573763"/>
                </a:lnTo>
                <a:lnTo>
                  <a:pt x="88806" y="542071"/>
                </a:lnTo>
                <a:lnTo>
                  <a:pt x="61761" y="506228"/>
                </a:lnTo>
                <a:lnTo>
                  <a:pt x="39860" y="466732"/>
                </a:lnTo>
                <a:lnTo>
                  <a:pt x="23602" y="424078"/>
                </a:lnTo>
                <a:lnTo>
                  <a:pt x="13482" y="378765"/>
                </a:lnTo>
                <a:lnTo>
                  <a:pt x="9999" y="331277"/>
                </a:lnTo>
                <a:lnTo>
                  <a:pt x="13482" y="283801"/>
                </a:lnTo>
                <a:lnTo>
                  <a:pt x="23602" y="238487"/>
                </a:lnTo>
                <a:lnTo>
                  <a:pt x="39860" y="195833"/>
                </a:lnTo>
                <a:lnTo>
                  <a:pt x="61761" y="156337"/>
                </a:lnTo>
                <a:lnTo>
                  <a:pt x="88806" y="120494"/>
                </a:lnTo>
                <a:lnTo>
                  <a:pt x="120499" y="88802"/>
                </a:lnTo>
                <a:lnTo>
                  <a:pt x="156343" y="61758"/>
                </a:lnTo>
                <a:lnTo>
                  <a:pt x="195841" y="39859"/>
                </a:lnTo>
                <a:lnTo>
                  <a:pt x="238496" y="23602"/>
                </a:lnTo>
                <a:lnTo>
                  <a:pt x="283810" y="13483"/>
                </a:lnTo>
                <a:lnTo>
                  <a:pt x="331287" y="9999"/>
                </a:lnTo>
                <a:lnTo>
                  <a:pt x="408766" y="9999"/>
                </a:lnTo>
                <a:lnTo>
                  <a:pt x="380174" y="3598"/>
                </a:lnTo>
                <a:lnTo>
                  <a:pt x="331287" y="0"/>
                </a:lnTo>
                <a:close/>
              </a:path>
              <a:path w="662940" h="662940">
                <a:moveTo>
                  <a:pt x="408766" y="9999"/>
                </a:moveTo>
                <a:lnTo>
                  <a:pt x="331287" y="9999"/>
                </a:lnTo>
                <a:lnTo>
                  <a:pt x="378761" y="13483"/>
                </a:lnTo>
                <a:lnTo>
                  <a:pt x="424074" y="23602"/>
                </a:lnTo>
                <a:lnTo>
                  <a:pt x="466726" y="39859"/>
                </a:lnTo>
                <a:lnTo>
                  <a:pt x="506223" y="61758"/>
                </a:lnTo>
                <a:lnTo>
                  <a:pt x="542066" y="88802"/>
                </a:lnTo>
                <a:lnTo>
                  <a:pt x="573758" y="120494"/>
                </a:lnTo>
                <a:lnTo>
                  <a:pt x="600803" y="156337"/>
                </a:lnTo>
                <a:lnTo>
                  <a:pt x="622704" y="195833"/>
                </a:lnTo>
                <a:lnTo>
                  <a:pt x="638962" y="238487"/>
                </a:lnTo>
                <a:lnTo>
                  <a:pt x="649082" y="283801"/>
                </a:lnTo>
                <a:lnTo>
                  <a:pt x="652564" y="331288"/>
                </a:lnTo>
                <a:lnTo>
                  <a:pt x="649082" y="378765"/>
                </a:lnTo>
                <a:lnTo>
                  <a:pt x="638962" y="424078"/>
                </a:lnTo>
                <a:lnTo>
                  <a:pt x="622704" y="466732"/>
                </a:lnTo>
                <a:lnTo>
                  <a:pt x="600803" y="506228"/>
                </a:lnTo>
                <a:lnTo>
                  <a:pt x="573758" y="542071"/>
                </a:lnTo>
                <a:lnTo>
                  <a:pt x="542066" y="573763"/>
                </a:lnTo>
                <a:lnTo>
                  <a:pt x="506223" y="600807"/>
                </a:lnTo>
                <a:lnTo>
                  <a:pt x="466726" y="622706"/>
                </a:lnTo>
                <a:lnTo>
                  <a:pt x="424074" y="638964"/>
                </a:lnTo>
                <a:lnTo>
                  <a:pt x="378761" y="649083"/>
                </a:lnTo>
                <a:lnTo>
                  <a:pt x="331287" y="652566"/>
                </a:lnTo>
                <a:lnTo>
                  <a:pt x="408766" y="652566"/>
                </a:lnTo>
                <a:lnTo>
                  <a:pt x="470818" y="631728"/>
                </a:lnTo>
                <a:lnTo>
                  <a:pt x="511542" y="609120"/>
                </a:lnTo>
                <a:lnTo>
                  <a:pt x="548511" y="581208"/>
                </a:lnTo>
                <a:lnTo>
                  <a:pt x="581210" y="548509"/>
                </a:lnTo>
                <a:lnTo>
                  <a:pt x="609121" y="511539"/>
                </a:lnTo>
                <a:lnTo>
                  <a:pt x="631729" y="470814"/>
                </a:lnTo>
                <a:lnTo>
                  <a:pt x="648516" y="426852"/>
                </a:lnTo>
                <a:lnTo>
                  <a:pt x="658966" y="380175"/>
                </a:lnTo>
                <a:lnTo>
                  <a:pt x="662564" y="331277"/>
                </a:lnTo>
                <a:lnTo>
                  <a:pt x="658965" y="282390"/>
                </a:lnTo>
                <a:lnTo>
                  <a:pt x="648513" y="235708"/>
                </a:lnTo>
                <a:lnTo>
                  <a:pt x="631725" y="191747"/>
                </a:lnTo>
                <a:lnTo>
                  <a:pt x="609117" y="151023"/>
                </a:lnTo>
                <a:lnTo>
                  <a:pt x="581207" y="114054"/>
                </a:lnTo>
                <a:lnTo>
                  <a:pt x="548509" y="81356"/>
                </a:lnTo>
                <a:lnTo>
                  <a:pt x="511540" y="53445"/>
                </a:lnTo>
                <a:lnTo>
                  <a:pt x="470817" y="30837"/>
                </a:lnTo>
                <a:lnTo>
                  <a:pt x="426856" y="14049"/>
                </a:lnTo>
                <a:lnTo>
                  <a:pt x="408766" y="9999"/>
                </a:lnTo>
                <a:close/>
              </a:path>
            </a:pathLst>
          </a:custGeom>
          <a:solidFill>
            <a:srgbClr val="FFFFFF"/>
          </a:solidFill>
        </p:spPr>
        <p:txBody>
          <a:bodyPr wrap="square" lIns="0" tIns="0" rIns="0" bIns="0" rtlCol="0"/>
          <a:lstStyle/>
          <a:p>
            <a:endParaRPr/>
          </a:p>
        </p:txBody>
      </p:sp>
      <p:pic>
        <p:nvPicPr>
          <p:cNvPr id="40" name="bg object 40"/>
          <p:cNvPicPr/>
          <p:nvPr/>
        </p:nvPicPr>
        <p:blipFill>
          <a:blip r:embed="rId12" cstate="screen">
            <a:extLst>
              <a:ext uri="{28A0092B-C50C-407E-A947-70E740481C1C}">
                <a14:useLocalDpi xmlns:a14="http://schemas.microsoft.com/office/drawing/2010/main"/>
              </a:ext>
            </a:extLst>
          </a:blip>
          <a:stretch>
            <a:fillRect/>
          </a:stretch>
        </p:blipFill>
        <p:spPr>
          <a:xfrm>
            <a:off x="8873016" y="10612475"/>
            <a:ext cx="67526" cy="67516"/>
          </a:xfrm>
          <a:prstGeom prst="rect">
            <a:avLst/>
          </a:prstGeom>
        </p:spPr>
      </p:pic>
      <p:sp>
        <p:nvSpPr>
          <p:cNvPr id="41" name="bg object 41"/>
          <p:cNvSpPr/>
          <p:nvPr/>
        </p:nvSpPr>
        <p:spPr>
          <a:xfrm>
            <a:off x="8832714" y="10684414"/>
            <a:ext cx="148590" cy="271780"/>
          </a:xfrm>
          <a:custGeom>
            <a:avLst/>
            <a:gdLst/>
            <a:ahLst/>
            <a:cxnLst/>
            <a:rect l="l" t="t" r="r" b="b"/>
            <a:pathLst>
              <a:path w="148590" h="271779">
                <a:moveTo>
                  <a:pt x="109787" y="52574"/>
                </a:moveTo>
                <a:lnTo>
                  <a:pt x="38333" y="52574"/>
                </a:lnTo>
                <a:lnTo>
                  <a:pt x="38490" y="55401"/>
                </a:lnTo>
                <a:lnTo>
                  <a:pt x="38490" y="106070"/>
                </a:lnTo>
                <a:lnTo>
                  <a:pt x="27779" y="254693"/>
                </a:lnTo>
                <a:lnTo>
                  <a:pt x="27067" y="262787"/>
                </a:lnTo>
                <a:lnTo>
                  <a:pt x="33067" y="269928"/>
                </a:lnTo>
                <a:lnTo>
                  <a:pt x="49255" y="271342"/>
                </a:lnTo>
                <a:lnTo>
                  <a:pt x="56396" y="265353"/>
                </a:lnTo>
                <a:lnTo>
                  <a:pt x="57108" y="257259"/>
                </a:lnTo>
                <a:lnTo>
                  <a:pt x="71024" y="146362"/>
                </a:lnTo>
                <a:lnTo>
                  <a:pt x="71264" y="144843"/>
                </a:lnTo>
                <a:lnTo>
                  <a:pt x="72259" y="143388"/>
                </a:lnTo>
                <a:lnTo>
                  <a:pt x="112319" y="143388"/>
                </a:lnTo>
                <a:lnTo>
                  <a:pt x="109630" y="106070"/>
                </a:lnTo>
                <a:lnTo>
                  <a:pt x="109630" y="55401"/>
                </a:lnTo>
                <a:lnTo>
                  <a:pt x="109787" y="52574"/>
                </a:lnTo>
                <a:close/>
              </a:path>
              <a:path w="148590" h="271779">
                <a:moveTo>
                  <a:pt x="112319" y="143388"/>
                </a:moveTo>
                <a:lnTo>
                  <a:pt x="75861" y="143388"/>
                </a:lnTo>
                <a:lnTo>
                  <a:pt x="76845" y="144843"/>
                </a:lnTo>
                <a:lnTo>
                  <a:pt x="77097" y="146362"/>
                </a:lnTo>
                <a:lnTo>
                  <a:pt x="91023" y="257259"/>
                </a:lnTo>
                <a:lnTo>
                  <a:pt x="91724" y="265353"/>
                </a:lnTo>
                <a:lnTo>
                  <a:pt x="98876" y="271342"/>
                </a:lnTo>
                <a:lnTo>
                  <a:pt x="115064" y="269928"/>
                </a:lnTo>
                <a:lnTo>
                  <a:pt x="121064" y="262787"/>
                </a:lnTo>
                <a:lnTo>
                  <a:pt x="120341" y="254693"/>
                </a:lnTo>
                <a:lnTo>
                  <a:pt x="112319" y="143388"/>
                </a:lnTo>
                <a:close/>
              </a:path>
              <a:path w="148590" h="271779">
                <a:moveTo>
                  <a:pt x="55370" y="0"/>
                </a:moveTo>
                <a:lnTo>
                  <a:pt x="40679" y="0"/>
                </a:lnTo>
                <a:lnTo>
                  <a:pt x="30610" y="1975"/>
                </a:lnTo>
                <a:lnTo>
                  <a:pt x="523" y="119263"/>
                </a:lnTo>
                <a:lnTo>
                  <a:pt x="0" y="125263"/>
                </a:lnTo>
                <a:lnTo>
                  <a:pt x="4429" y="130540"/>
                </a:lnTo>
                <a:lnTo>
                  <a:pt x="16418" y="131598"/>
                </a:lnTo>
                <a:lnTo>
                  <a:pt x="21695" y="127168"/>
                </a:lnTo>
                <a:lnTo>
                  <a:pt x="22240" y="121158"/>
                </a:lnTo>
                <a:lnTo>
                  <a:pt x="26567" y="94693"/>
                </a:lnTo>
                <a:lnTo>
                  <a:pt x="29838" y="75085"/>
                </a:lnTo>
                <a:lnTo>
                  <a:pt x="31946" y="63202"/>
                </a:lnTo>
                <a:lnTo>
                  <a:pt x="34030" y="52574"/>
                </a:lnTo>
                <a:lnTo>
                  <a:pt x="139468" y="52574"/>
                </a:lnTo>
                <a:lnTo>
                  <a:pt x="136121" y="25151"/>
                </a:lnTo>
                <a:lnTo>
                  <a:pt x="132778" y="15359"/>
                </a:lnTo>
                <a:lnTo>
                  <a:pt x="127282" y="8607"/>
                </a:lnTo>
                <a:lnTo>
                  <a:pt x="63537" y="8607"/>
                </a:lnTo>
                <a:lnTo>
                  <a:pt x="55370" y="0"/>
                </a:lnTo>
                <a:close/>
              </a:path>
              <a:path w="148590" h="271779">
                <a:moveTo>
                  <a:pt x="139468" y="52574"/>
                </a:moveTo>
                <a:lnTo>
                  <a:pt x="114666" y="52574"/>
                </a:lnTo>
                <a:lnTo>
                  <a:pt x="116184" y="63202"/>
                </a:lnTo>
                <a:lnTo>
                  <a:pt x="117119" y="67877"/>
                </a:lnTo>
                <a:lnTo>
                  <a:pt x="118442" y="75472"/>
                </a:lnTo>
                <a:lnTo>
                  <a:pt x="121063" y="91422"/>
                </a:lnTo>
                <a:lnTo>
                  <a:pt x="125891" y="121158"/>
                </a:lnTo>
                <a:lnTo>
                  <a:pt x="126414" y="127168"/>
                </a:lnTo>
                <a:lnTo>
                  <a:pt x="131702" y="131598"/>
                </a:lnTo>
                <a:lnTo>
                  <a:pt x="143691" y="130540"/>
                </a:lnTo>
                <a:lnTo>
                  <a:pt x="148121" y="125263"/>
                </a:lnTo>
                <a:lnTo>
                  <a:pt x="147608" y="119263"/>
                </a:lnTo>
                <a:lnTo>
                  <a:pt x="139468" y="52574"/>
                </a:lnTo>
                <a:close/>
              </a:path>
              <a:path w="148590" h="271779">
                <a:moveTo>
                  <a:pt x="107452" y="0"/>
                </a:moveTo>
                <a:lnTo>
                  <a:pt x="92761" y="0"/>
                </a:lnTo>
                <a:lnTo>
                  <a:pt x="84583" y="8607"/>
                </a:lnTo>
                <a:lnTo>
                  <a:pt x="127282" y="8607"/>
                </a:lnTo>
                <a:lnTo>
                  <a:pt x="126271" y="7364"/>
                </a:lnTo>
                <a:lnTo>
                  <a:pt x="117521" y="1975"/>
                </a:lnTo>
                <a:lnTo>
                  <a:pt x="107452" y="0"/>
                </a:lnTo>
                <a:close/>
              </a:path>
            </a:pathLst>
          </a:custGeom>
          <a:solidFill>
            <a:srgbClr val="D1D3D1"/>
          </a:solidFill>
        </p:spPr>
        <p:txBody>
          <a:bodyPr wrap="square" lIns="0" tIns="0" rIns="0" bIns="0" rtlCol="0"/>
          <a:lstStyle/>
          <a:p>
            <a:endParaRPr/>
          </a:p>
        </p:txBody>
      </p:sp>
      <p:pic>
        <p:nvPicPr>
          <p:cNvPr id="42" name="bg object 42"/>
          <p:cNvPicPr/>
          <p:nvPr/>
        </p:nvPicPr>
        <p:blipFill>
          <a:blip r:embed="rId13" cstate="screen">
            <a:extLst>
              <a:ext uri="{28A0092B-C50C-407E-A947-70E740481C1C}">
                <a14:useLocalDpi xmlns:a14="http://schemas.microsoft.com/office/drawing/2010/main"/>
              </a:ext>
            </a:extLst>
          </a:blip>
          <a:stretch>
            <a:fillRect/>
          </a:stretch>
        </p:blipFill>
        <p:spPr>
          <a:xfrm>
            <a:off x="8702079" y="10763192"/>
            <a:ext cx="128506" cy="192070"/>
          </a:xfrm>
          <a:prstGeom prst="rect">
            <a:avLst/>
          </a:prstGeom>
        </p:spPr>
      </p:pic>
      <p:sp>
        <p:nvSpPr>
          <p:cNvPr id="43" name="bg object 43"/>
          <p:cNvSpPr/>
          <p:nvPr/>
        </p:nvSpPr>
        <p:spPr>
          <a:xfrm>
            <a:off x="8552937" y="10509346"/>
            <a:ext cx="218440" cy="280035"/>
          </a:xfrm>
          <a:custGeom>
            <a:avLst/>
            <a:gdLst/>
            <a:ahLst/>
            <a:cxnLst/>
            <a:rect l="l" t="t" r="r" b="b"/>
            <a:pathLst>
              <a:path w="218440" h="280034">
                <a:moveTo>
                  <a:pt x="24478" y="162947"/>
                </a:moveTo>
                <a:lnTo>
                  <a:pt x="3107" y="205470"/>
                </a:lnTo>
                <a:lnTo>
                  <a:pt x="0" y="232748"/>
                </a:lnTo>
                <a:lnTo>
                  <a:pt x="5920" y="254994"/>
                </a:lnTo>
                <a:lnTo>
                  <a:pt x="14856" y="271383"/>
                </a:lnTo>
                <a:lnTo>
                  <a:pt x="20457" y="279813"/>
                </a:lnTo>
                <a:lnTo>
                  <a:pt x="163940" y="279813"/>
                </a:lnTo>
                <a:lnTo>
                  <a:pt x="169341" y="261625"/>
                </a:lnTo>
                <a:lnTo>
                  <a:pt x="188053" y="236482"/>
                </a:lnTo>
                <a:lnTo>
                  <a:pt x="188217" y="236228"/>
                </a:lnTo>
                <a:lnTo>
                  <a:pt x="158003" y="236228"/>
                </a:lnTo>
                <a:lnTo>
                  <a:pt x="149004" y="236157"/>
                </a:lnTo>
                <a:lnTo>
                  <a:pt x="109470" y="225898"/>
                </a:lnTo>
                <a:lnTo>
                  <a:pt x="100616" y="220850"/>
                </a:lnTo>
                <a:lnTo>
                  <a:pt x="90764" y="215583"/>
                </a:lnTo>
                <a:lnTo>
                  <a:pt x="81823" y="210990"/>
                </a:lnTo>
                <a:lnTo>
                  <a:pt x="75701" y="207962"/>
                </a:lnTo>
                <a:lnTo>
                  <a:pt x="71570" y="205046"/>
                </a:lnTo>
                <a:lnTo>
                  <a:pt x="67021" y="200682"/>
                </a:lnTo>
                <a:lnTo>
                  <a:pt x="61592" y="195599"/>
                </a:lnTo>
                <a:lnTo>
                  <a:pt x="54823" y="190528"/>
                </a:lnTo>
                <a:lnTo>
                  <a:pt x="49422" y="186357"/>
                </a:lnTo>
                <a:lnTo>
                  <a:pt x="41928" y="179683"/>
                </a:lnTo>
                <a:lnTo>
                  <a:pt x="33295" y="171536"/>
                </a:lnTo>
                <a:lnTo>
                  <a:pt x="24478" y="162947"/>
                </a:lnTo>
                <a:close/>
              </a:path>
              <a:path w="218440" h="280034">
                <a:moveTo>
                  <a:pt x="170065" y="223082"/>
                </a:moveTo>
                <a:lnTo>
                  <a:pt x="164756" y="223836"/>
                </a:lnTo>
                <a:lnTo>
                  <a:pt x="179604" y="224830"/>
                </a:lnTo>
                <a:lnTo>
                  <a:pt x="182347" y="225595"/>
                </a:lnTo>
                <a:lnTo>
                  <a:pt x="184840" y="229061"/>
                </a:lnTo>
                <a:lnTo>
                  <a:pt x="180389" y="230652"/>
                </a:lnTo>
                <a:lnTo>
                  <a:pt x="165353" y="230977"/>
                </a:lnTo>
                <a:lnTo>
                  <a:pt x="177437" y="231102"/>
                </a:lnTo>
                <a:lnTo>
                  <a:pt x="178306" y="233626"/>
                </a:lnTo>
                <a:lnTo>
                  <a:pt x="179646" y="235500"/>
                </a:lnTo>
                <a:lnTo>
                  <a:pt x="173594" y="235804"/>
                </a:lnTo>
                <a:lnTo>
                  <a:pt x="167017" y="236055"/>
                </a:lnTo>
                <a:lnTo>
                  <a:pt x="158003" y="236228"/>
                </a:lnTo>
                <a:lnTo>
                  <a:pt x="188217" y="236228"/>
                </a:lnTo>
                <a:lnTo>
                  <a:pt x="196519" y="223417"/>
                </a:lnTo>
                <a:lnTo>
                  <a:pt x="181353" y="223417"/>
                </a:lnTo>
                <a:lnTo>
                  <a:pt x="170065" y="223082"/>
                </a:lnTo>
                <a:close/>
              </a:path>
              <a:path w="218440" h="280034">
                <a:moveTo>
                  <a:pt x="203365" y="212852"/>
                </a:moveTo>
                <a:lnTo>
                  <a:pt x="180923" y="212852"/>
                </a:lnTo>
                <a:lnTo>
                  <a:pt x="187332" y="222809"/>
                </a:lnTo>
                <a:lnTo>
                  <a:pt x="183782" y="222998"/>
                </a:lnTo>
                <a:lnTo>
                  <a:pt x="181353" y="223417"/>
                </a:lnTo>
                <a:lnTo>
                  <a:pt x="196519" y="223417"/>
                </a:lnTo>
                <a:lnTo>
                  <a:pt x="203365" y="212852"/>
                </a:lnTo>
                <a:close/>
              </a:path>
              <a:path w="218440" h="280034">
                <a:moveTo>
                  <a:pt x="132517" y="199784"/>
                </a:moveTo>
                <a:lnTo>
                  <a:pt x="128956" y="200716"/>
                </a:lnTo>
                <a:lnTo>
                  <a:pt x="131124" y="204391"/>
                </a:lnTo>
                <a:lnTo>
                  <a:pt x="138474" y="207019"/>
                </a:lnTo>
                <a:lnTo>
                  <a:pt x="167332" y="213857"/>
                </a:lnTo>
                <a:lnTo>
                  <a:pt x="180923" y="212852"/>
                </a:lnTo>
                <a:lnTo>
                  <a:pt x="203365" y="212852"/>
                </a:lnTo>
                <a:lnTo>
                  <a:pt x="208162" y="205449"/>
                </a:lnTo>
                <a:lnTo>
                  <a:pt x="156296" y="205449"/>
                </a:lnTo>
                <a:lnTo>
                  <a:pt x="152254" y="202611"/>
                </a:lnTo>
                <a:lnTo>
                  <a:pt x="142108" y="201627"/>
                </a:lnTo>
                <a:lnTo>
                  <a:pt x="132517" y="199784"/>
                </a:lnTo>
                <a:close/>
              </a:path>
              <a:path w="218440" h="280034">
                <a:moveTo>
                  <a:pt x="214408" y="183158"/>
                </a:moveTo>
                <a:lnTo>
                  <a:pt x="121384" y="183158"/>
                </a:lnTo>
                <a:lnTo>
                  <a:pt x="130391" y="186119"/>
                </a:lnTo>
                <a:lnTo>
                  <a:pt x="142918" y="191673"/>
                </a:lnTo>
                <a:lnTo>
                  <a:pt x="151903" y="194986"/>
                </a:lnTo>
                <a:lnTo>
                  <a:pt x="157048" y="197384"/>
                </a:lnTo>
                <a:lnTo>
                  <a:pt x="158055" y="200192"/>
                </a:lnTo>
                <a:lnTo>
                  <a:pt x="156296" y="205449"/>
                </a:lnTo>
                <a:lnTo>
                  <a:pt x="208162" y="205449"/>
                </a:lnTo>
                <a:lnTo>
                  <a:pt x="208333" y="205185"/>
                </a:lnTo>
                <a:lnTo>
                  <a:pt x="214408" y="183158"/>
                </a:lnTo>
                <a:close/>
              </a:path>
              <a:path w="218440" h="280034">
                <a:moveTo>
                  <a:pt x="109398" y="0"/>
                </a:moveTo>
                <a:lnTo>
                  <a:pt x="59553" y="5219"/>
                </a:lnTo>
                <a:lnTo>
                  <a:pt x="11620" y="34951"/>
                </a:lnTo>
                <a:lnTo>
                  <a:pt x="12310" y="42201"/>
                </a:lnTo>
                <a:lnTo>
                  <a:pt x="15301" y="60509"/>
                </a:lnTo>
                <a:lnTo>
                  <a:pt x="21978" y="84713"/>
                </a:lnTo>
                <a:lnTo>
                  <a:pt x="33724" y="109651"/>
                </a:lnTo>
                <a:lnTo>
                  <a:pt x="34887" y="111525"/>
                </a:lnTo>
                <a:lnTo>
                  <a:pt x="35734" y="113075"/>
                </a:lnTo>
                <a:lnTo>
                  <a:pt x="58887" y="148846"/>
                </a:lnTo>
                <a:lnTo>
                  <a:pt x="101114" y="185156"/>
                </a:lnTo>
                <a:lnTo>
                  <a:pt x="108224" y="184813"/>
                </a:lnTo>
                <a:lnTo>
                  <a:pt x="114488" y="183435"/>
                </a:lnTo>
                <a:lnTo>
                  <a:pt x="121384" y="183158"/>
                </a:lnTo>
                <a:lnTo>
                  <a:pt x="214408" y="183158"/>
                </a:lnTo>
                <a:lnTo>
                  <a:pt x="218441" y="168539"/>
                </a:lnTo>
                <a:lnTo>
                  <a:pt x="217947" y="158316"/>
                </a:lnTo>
                <a:lnTo>
                  <a:pt x="217126" y="154100"/>
                </a:lnTo>
                <a:lnTo>
                  <a:pt x="117219" y="154100"/>
                </a:lnTo>
                <a:lnTo>
                  <a:pt x="117522" y="146581"/>
                </a:lnTo>
                <a:lnTo>
                  <a:pt x="118884" y="146006"/>
                </a:lnTo>
                <a:lnTo>
                  <a:pt x="112213" y="146006"/>
                </a:lnTo>
                <a:lnTo>
                  <a:pt x="109606" y="142623"/>
                </a:lnTo>
                <a:lnTo>
                  <a:pt x="108715" y="141252"/>
                </a:lnTo>
                <a:lnTo>
                  <a:pt x="113461" y="137786"/>
                </a:lnTo>
                <a:lnTo>
                  <a:pt x="111083" y="137786"/>
                </a:lnTo>
                <a:lnTo>
                  <a:pt x="107543" y="133776"/>
                </a:lnTo>
                <a:lnTo>
                  <a:pt x="122856" y="122875"/>
                </a:lnTo>
                <a:lnTo>
                  <a:pt x="129038" y="118741"/>
                </a:lnTo>
                <a:lnTo>
                  <a:pt x="134426" y="115773"/>
                </a:lnTo>
                <a:lnTo>
                  <a:pt x="127585" y="111986"/>
                </a:lnTo>
                <a:lnTo>
                  <a:pt x="128873" y="110279"/>
                </a:lnTo>
                <a:lnTo>
                  <a:pt x="130935" y="109221"/>
                </a:lnTo>
                <a:lnTo>
                  <a:pt x="138066" y="105054"/>
                </a:lnTo>
                <a:lnTo>
                  <a:pt x="144241" y="100112"/>
                </a:lnTo>
                <a:lnTo>
                  <a:pt x="144516" y="99892"/>
                </a:lnTo>
                <a:lnTo>
                  <a:pt x="145539" y="99892"/>
                </a:lnTo>
                <a:lnTo>
                  <a:pt x="155856" y="98154"/>
                </a:lnTo>
                <a:lnTo>
                  <a:pt x="160599" y="95923"/>
                </a:lnTo>
                <a:lnTo>
                  <a:pt x="183147" y="95923"/>
                </a:lnTo>
                <a:lnTo>
                  <a:pt x="179986" y="92498"/>
                </a:lnTo>
                <a:lnTo>
                  <a:pt x="174047" y="86675"/>
                </a:lnTo>
                <a:lnTo>
                  <a:pt x="168127" y="82042"/>
                </a:lnTo>
                <a:lnTo>
                  <a:pt x="159490" y="76186"/>
                </a:lnTo>
                <a:lnTo>
                  <a:pt x="169523" y="71266"/>
                </a:lnTo>
                <a:lnTo>
                  <a:pt x="178588" y="64089"/>
                </a:lnTo>
                <a:lnTo>
                  <a:pt x="183877" y="56084"/>
                </a:lnTo>
                <a:lnTo>
                  <a:pt x="182578" y="48679"/>
                </a:lnTo>
                <a:lnTo>
                  <a:pt x="178147" y="43118"/>
                </a:lnTo>
                <a:lnTo>
                  <a:pt x="174777" y="37377"/>
                </a:lnTo>
                <a:lnTo>
                  <a:pt x="170763" y="27954"/>
                </a:lnTo>
                <a:lnTo>
                  <a:pt x="164400" y="11350"/>
                </a:lnTo>
                <a:lnTo>
                  <a:pt x="148549" y="6356"/>
                </a:lnTo>
                <a:lnTo>
                  <a:pt x="109398" y="0"/>
                </a:lnTo>
                <a:close/>
              </a:path>
              <a:path w="218440" h="280034">
                <a:moveTo>
                  <a:pt x="155071" y="137891"/>
                </a:moveTo>
                <a:lnTo>
                  <a:pt x="117219" y="154100"/>
                </a:lnTo>
                <a:lnTo>
                  <a:pt x="217126" y="154100"/>
                </a:lnTo>
                <a:lnTo>
                  <a:pt x="217047" y="153691"/>
                </a:lnTo>
                <a:lnTo>
                  <a:pt x="136600" y="153691"/>
                </a:lnTo>
                <a:lnTo>
                  <a:pt x="132705" y="152843"/>
                </a:lnTo>
                <a:lnTo>
                  <a:pt x="131155" y="148278"/>
                </a:lnTo>
                <a:lnTo>
                  <a:pt x="146537" y="143953"/>
                </a:lnTo>
                <a:lnTo>
                  <a:pt x="150348" y="140288"/>
                </a:lnTo>
                <a:lnTo>
                  <a:pt x="155071" y="137891"/>
                </a:lnTo>
                <a:close/>
              </a:path>
              <a:path w="218440" h="280034">
                <a:moveTo>
                  <a:pt x="201331" y="127545"/>
                </a:moveTo>
                <a:lnTo>
                  <a:pt x="199781" y="127640"/>
                </a:lnTo>
                <a:lnTo>
                  <a:pt x="195070" y="130037"/>
                </a:lnTo>
                <a:lnTo>
                  <a:pt x="188160" y="135256"/>
                </a:lnTo>
                <a:lnTo>
                  <a:pt x="179422" y="140929"/>
                </a:lnTo>
                <a:lnTo>
                  <a:pt x="169227" y="144686"/>
                </a:lnTo>
                <a:lnTo>
                  <a:pt x="158605" y="147340"/>
                </a:lnTo>
                <a:lnTo>
                  <a:pt x="141321" y="153022"/>
                </a:lnTo>
                <a:lnTo>
                  <a:pt x="136600" y="153691"/>
                </a:lnTo>
                <a:lnTo>
                  <a:pt x="217047" y="153691"/>
                </a:lnTo>
                <a:lnTo>
                  <a:pt x="216028" y="148460"/>
                </a:lnTo>
                <a:lnTo>
                  <a:pt x="212903" y="139017"/>
                </a:lnTo>
                <a:lnTo>
                  <a:pt x="208784" y="130037"/>
                </a:lnTo>
                <a:lnTo>
                  <a:pt x="204828" y="128603"/>
                </a:lnTo>
                <a:lnTo>
                  <a:pt x="201331" y="127545"/>
                </a:lnTo>
                <a:close/>
              </a:path>
              <a:path w="218440" h="280034">
                <a:moveTo>
                  <a:pt x="148223" y="131126"/>
                </a:moveTo>
                <a:lnTo>
                  <a:pt x="112213" y="146006"/>
                </a:lnTo>
                <a:lnTo>
                  <a:pt x="118884" y="146006"/>
                </a:lnTo>
                <a:lnTo>
                  <a:pt x="124705" y="143545"/>
                </a:lnTo>
                <a:lnTo>
                  <a:pt x="136841" y="135964"/>
                </a:lnTo>
                <a:lnTo>
                  <a:pt x="144474" y="133493"/>
                </a:lnTo>
                <a:lnTo>
                  <a:pt x="149406" y="131378"/>
                </a:lnTo>
                <a:lnTo>
                  <a:pt x="148223" y="131126"/>
                </a:lnTo>
                <a:close/>
              </a:path>
              <a:path w="218440" h="280034">
                <a:moveTo>
                  <a:pt x="143574" y="121504"/>
                </a:moveTo>
                <a:lnTo>
                  <a:pt x="139574" y="123420"/>
                </a:lnTo>
                <a:lnTo>
                  <a:pt x="131878" y="125577"/>
                </a:lnTo>
                <a:lnTo>
                  <a:pt x="118276" y="133126"/>
                </a:lnTo>
                <a:lnTo>
                  <a:pt x="111083" y="137786"/>
                </a:lnTo>
                <a:lnTo>
                  <a:pt x="113461" y="137786"/>
                </a:lnTo>
                <a:lnTo>
                  <a:pt x="114360" y="137147"/>
                </a:lnTo>
                <a:lnTo>
                  <a:pt x="128883" y="128446"/>
                </a:lnTo>
                <a:lnTo>
                  <a:pt x="134192" y="127399"/>
                </a:lnTo>
                <a:lnTo>
                  <a:pt x="143197" y="122875"/>
                </a:lnTo>
                <a:lnTo>
                  <a:pt x="143574" y="121504"/>
                </a:lnTo>
                <a:close/>
              </a:path>
              <a:path w="218440" h="280034">
                <a:moveTo>
                  <a:pt x="134852" y="115538"/>
                </a:moveTo>
                <a:lnTo>
                  <a:pt x="134426" y="115773"/>
                </a:lnTo>
                <a:lnTo>
                  <a:pt x="134852" y="115538"/>
                </a:lnTo>
                <a:close/>
              </a:path>
              <a:path w="218440" h="280034">
                <a:moveTo>
                  <a:pt x="153563" y="106059"/>
                </a:moveTo>
                <a:lnTo>
                  <a:pt x="151647" y="106907"/>
                </a:lnTo>
                <a:lnTo>
                  <a:pt x="143427" y="109912"/>
                </a:lnTo>
                <a:lnTo>
                  <a:pt x="139825" y="111525"/>
                </a:lnTo>
                <a:lnTo>
                  <a:pt x="134852" y="115538"/>
                </a:lnTo>
                <a:lnTo>
                  <a:pt x="134984" y="115466"/>
                </a:lnTo>
                <a:lnTo>
                  <a:pt x="140694" y="113472"/>
                </a:lnTo>
                <a:lnTo>
                  <a:pt x="147260" y="112038"/>
                </a:lnTo>
                <a:lnTo>
                  <a:pt x="152139" y="107169"/>
                </a:lnTo>
                <a:lnTo>
                  <a:pt x="153563" y="106059"/>
                </a:lnTo>
                <a:close/>
              </a:path>
              <a:path w="218440" h="280034">
                <a:moveTo>
                  <a:pt x="183147" y="95923"/>
                </a:moveTo>
                <a:lnTo>
                  <a:pt x="160599" y="95923"/>
                </a:lnTo>
                <a:lnTo>
                  <a:pt x="171894" y="100112"/>
                </a:lnTo>
                <a:lnTo>
                  <a:pt x="181060" y="103410"/>
                </a:lnTo>
                <a:lnTo>
                  <a:pt x="188682" y="101923"/>
                </a:lnTo>
                <a:lnTo>
                  <a:pt x="183147" y="95923"/>
                </a:lnTo>
                <a:close/>
              </a:path>
              <a:path w="218440" h="280034">
                <a:moveTo>
                  <a:pt x="145539" y="99892"/>
                </a:moveTo>
                <a:lnTo>
                  <a:pt x="144516" y="99892"/>
                </a:lnTo>
                <a:lnTo>
                  <a:pt x="144244" y="100110"/>
                </a:lnTo>
                <a:lnTo>
                  <a:pt x="145539" y="99892"/>
                </a:lnTo>
                <a:close/>
              </a:path>
            </a:pathLst>
          </a:custGeom>
          <a:solidFill>
            <a:srgbClr val="D1D3D1"/>
          </a:solidFill>
        </p:spPr>
        <p:txBody>
          <a:bodyPr wrap="square" lIns="0" tIns="0" rIns="0" bIns="0" rtlCol="0"/>
          <a:lstStyle/>
          <a:p>
            <a:endParaRPr/>
          </a:p>
        </p:txBody>
      </p:sp>
      <p:pic>
        <p:nvPicPr>
          <p:cNvPr id="44" name="bg object 44"/>
          <p:cNvPicPr/>
          <p:nvPr/>
        </p:nvPicPr>
        <p:blipFill>
          <a:blip r:embed="rId14" cstate="screen">
            <a:extLst>
              <a:ext uri="{28A0092B-C50C-407E-A947-70E740481C1C}">
                <a14:useLocalDpi xmlns:a14="http://schemas.microsoft.com/office/drawing/2010/main"/>
              </a:ext>
            </a:extLst>
          </a:blip>
          <a:stretch>
            <a:fillRect/>
          </a:stretch>
        </p:blipFill>
        <p:spPr>
          <a:xfrm>
            <a:off x="10779293" y="10398693"/>
            <a:ext cx="662564" cy="662566"/>
          </a:xfrm>
          <a:prstGeom prst="rect">
            <a:avLst/>
          </a:prstGeom>
        </p:spPr>
      </p:pic>
      <p:sp>
        <p:nvSpPr>
          <p:cNvPr id="45" name="bg object 45"/>
          <p:cNvSpPr/>
          <p:nvPr/>
        </p:nvSpPr>
        <p:spPr>
          <a:xfrm>
            <a:off x="11566997" y="10403694"/>
            <a:ext cx="652780" cy="652780"/>
          </a:xfrm>
          <a:custGeom>
            <a:avLst/>
            <a:gdLst/>
            <a:ahLst/>
            <a:cxnLst/>
            <a:rect l="l" t="t" r="r" b="b"/>
            <a:pathLst>
              <a:path w="652779" h="652779">
                <a:moveTo>
                  <a:pt x="326272" y="0"/>
                </a:moveTo>
                <a:lnTo>
                  <a:pt x="278125" y="3544"/>
                </a:lnTo>
                <a:lnTo>
                  <a:pt x="232148" y="13838"/>
                </a:lnTo>
                <a:lnTo>
                  <a:pt x="188852" y="30372"/>
                </a:lnTo>
                <a:lnTo>
                  <a:pt x="148744" y="52639"/>
                </a:lnTo>
                <a:lnTo>
                  <a:pt x="112333" y="80130"/>
                </a:lnTo>
                <a:lnTo>
                  <a:pt x="80129" y="112335"/>
                </a:lnTo>
                <a:lnTo>
                  <a:pt x="52639" y="148746"/>
                </a:lnTo>
                <a:lnTo>
                  <a:pt x="30372" y="188856"/>
                </a:lnTo>
                <a:lnTo>
                  <a:pt x="13838" y="232154"/>
                </a:lnTo>
                <a:lnTo>
                  <a:pt x="3544" y="278132"/>
                </a:lnTo>
                <a:lnTo>
                  <a:pt x="0" y="326283"/>
                </a:lnTo>
                <a:lnTo>
                  <a:pt x="3544" y="374433"/>
                </a:lnTo>
                <a:lnTo>
                  <a:pt x="13838" y="420412"/>
                </a:lnTo>
                <a:lnTo>
                  <a:pt x="30372" y="463710"/>
                </a:lnTo>
                <a:lnTo>
                  <a:pt x="52639" y="503819"/>
                </a:lnTo>
                <a:lnTo>
                  <a:pt x="80129" y="540231"/>
                </a:lnTo>
                <a:lnTo>
                  <a:pt x="112333" y="572436"/>
                </a:lnTo>
                <a:lnTo>
                  <a:pt x="148744" y="599926"/>
                </a:lnTo>
                <a:lnTo>
                  <a:pt x="188852" y="622193"/>
                </a:lnTo>
                <a:lnTo>
                  <a:pt x="232148" y="638728"/>
                </a:lnTo>
                <a:lnTo>
                  <a:pt x="278125" y="649022"/>
                </a:lnTo>
                <a:lnTo>
                  <a:pt x="326272" y="652566"/>
                </a:lnTo>
                <a:lnTo>
                  <a:pt x="374425" y="649022"/>
                </a:lnTo>
                <a:lnTo>
                  <a:pt x="420406" y="638728"/>
                </a:lnTo>
                <a:lnTo>
                  <a:pt x="463706" y="622193"/>
                </a:lnTo>
                <a:lnTo>
                  <a:pt x="503816" y="599926"/>
                </a:lnTo>
                <a:lnTo>
                  <a:pt x="540229" y="572436"/>
                </a:lnTo>
                <a:lnTo>
                  <a:pt x="572435" y="540231"/>
                </a:lnTo>
                <a:lnTo>
                  <a:pt x="599926" y="503819"/>
                </a:lnTo>
                <a:lnTo>
                  <a:pt x="622193" y="463710"/>
                </a:lnTo>
                <a:lnTo>
                  <a:pt x="638728" y="420412"/>
                </a:lnTo>
                <a:lnTo>
                  <a:pt x="649022" y="374433"/>
                </a:lnTo>
                <a:lnTo>
                  <a:pt x="652566" y="326283"/>
                </a:lnTo>
                <a:lnTo>
                  <a:pt x="649022" y="278132"/>
                </a:lnTo>
                <a:lnTo>
                  <a:pt x="638728" y="232154"/>
                </a:lnTo>
                <a:lnTo>
                  <a:pt x="622193" y="188856"/>
                </a:lnTo>
                <a:lnTo>
                  <a:pt x="599926" y="148746"/>
                </a:lnTo>
                <a:lnTo>
                  <a:pt x="572435" y="112335"/>
                </a:lnTo>
                <a:lnTo>
                  <a:pt x="540229" y="80130"/>
                </a:lnTo>
                <a:lnTo>
                  <a:pt x="503816" y="52639"/>
                </a:lnTo>
                <a:lnTo>
                  <a:pt x="463706" y="30372"/>
                </a:lnTo>
                <a:lnTo>
                  <a:pt x="420406" y="13838"/>
                </a:lnTo>
                <a:lnTo>
                  <a:pt x="374425" y="3544"/>
                </a:lnTo>
                <a:lnTo>
                  <a:pt x="326272" y="0"/>
                </a:lnTo>
                <a:close/>
              </a:path>
            </a:pathLst>
          </a:custGeom>
          <a:solidFill>
            <a:srgbClr val="D1D3D1"/>
          </a:solidFill>
        </p:spPr>
        <p:txBody>
          <a:bodyPr wrap="square" lIns="0" tIns="0" rIns="0" bIns="0" rtlCol="0"/>
          <a:lstStyle/>
          <a:p>
            <a:endParaRPr/>
          </a:p>
        </p:txBody>
      </p:sp>
      <p:sp>
        <p:nvSpPr>
          <p:cNvPr id="46" name="bg object 46"/>
          <p:cNvSpPr/>
          <p:nvPr/>
        </p:nvSpPr>
        <p:spPr>
          <a:xfrm>
            <a:off x="11561991" y="10398693"/>
            <a:ext cx="662940" cy="662940"/>
          </a:xfrm>
          <a:custGeom>
            <a:avLst/>
            <a:gdLst/>
            <a:ahLst/>
            <a:cxnLst/>
            <a:rect l="l" t="t" r="r" b="b"/>
            <a:pathLst>
              <a:path w="662940" h="662940">
                <a:moveTo>
                  <a:pt x="331287" y="0"/>
                </a:moveTo>
                <a:lnTo>
                  <a:pt x="282397" y="3598"/>
                </a:lnTo>
                <a:lnTo>
                  <a:pt x="235713" y="14049"/>
                </a:lnTo>
                <a:lnTo>
                  <a:pt x="191750" y="30837"/>
                </a:lnTo>
                <a:lnTo>
                  <a:pt x="151025" y="53445"/>
                </a:lnTo>
                <a:lnTo>
                  <a:pt x="114054" y="81357"/>
                </a:lnTo>
                <a:lnTo>
                  <a:pt x="81355" y="114056"/>
                </a:lnTo>
                <a:lnTo>
                  <a:pt x="53443" y="151026"/>
                </a:lnTo>
                <a:lnTo>
                  <a:pt x="30835" y="191751"/>
                </a:lnTo>
                <a:lnTo>
                  <a:pt x="14047" y="235713"/>
                </a:lnTo>
                <a:lnTo>
                  <a:pt x="3597" y="282390"/>
                </a:lnTo>
                <a:lnTo>
                  <a:pt x="0" y="331288"/>
                </a:lnTo>
                <a:lnTo>
                  <a:pt x="3599" y="380175"/>
                </a:lnTo>
                <a:lnTo>
                  <a:pt x="14051" y="426858"/>
                </a:lnTo>
                <a:lnTo>
                  <a:pt x="30839" y="470819"/>
                </a:lnTo>
                <a:lnTo>
                  <a:pt x="53447" y="511542"/>
                </a:lnTo>
                <a:lnTo>
                  <a:pt x="81358" y="548511"/>
                </a:lnTo>
                <a:lnTo>
                  <a:pt x="114057" y="581209"/>
                </a:lnTo>
                <a:lnTo>
                  <a:pt x="151026" y="609120"/>
                </a:lnTo>
                <a:lnTo>
                  <a:pt x="191751" y="631728"/>
                </a:lnTo>
                <a:lnTo>
                  <a:pt x="235713" y="648516"/>
                </a:lnTo>
                <a:lnTo>
                  <a:pt x="282397" y="658967"/>
                </a:lnTo>
                <a:lnTo>
                  <a:pt x="331287" y="662566"/>
                </a:lnTo>
                <a:lnTo>
                  <a:pt x="380177" y="658967"/>
                </a:lnTo>
                <a:lnTo>
                  <a:pt x="408770" y="652566"/>
                </a:lnTo>
                <a:lnTo>
                  <a:pt x="331287" y="652566"/>
                </a:lnTo>
                <a:lnTo>
                  <a:pt x="283810" y="649083"/>
                </a:lnTo>
                <a:lnTo>
                  <a:pt x="238496" y="638964"/>
                </a:lnTo>
                <a:lnTo>
                  <a:pt x="195841" y="622706"/>
                </a:lnTo>
                <a:lnTo>
                  <a:pt x="156343" y="600807"/>
                </a:lnTo>
                <a:lnTo>
                  <a:pt x="120499" y="573763"/>
                </a:lnTo>
                <a:lnTo>
                  <a:pt x="88806" y="542071"/>
                </a:lnTo>
                <a:lnTo>
                  <a:pt x="61761" y="506228"/>
                </a:lnTo>
                <a:lnTo>
                  <a:pt x="39860" y="466732"/>
                </a:lnTo>
                <a:lnTo>
                  <a:pt x="23602" y="424078"/>
                </a:lnTo>
                <a:lnTo>
                  <a:pt x="13482" y="378765"/>
                </a:lnTo>
                <a:lnTo>
                  <a:pt x="9999" y="331277"/>
                </a:lnTo>
                <a:lnTo>
                  <a:pt x="13482" y="283801"/>
                </a:lnTo>
                <a:lnTo>
                  <a:pt x="23602" y="238487"/>
                </a:lnTo>
                <a:lnTo>
                  <a:pt x="39860" y="195833"/>
                </a:lnTo>
                <a:lnTo>
                  <a:pt x="61761" y="156337"/>
                </a:lnTo>
                <a:lnTo>
                  <a:pt x="88806" y="120494"/>
                </a:lnTo>
                <a:lnTo>
                  <a:pt x="120499" y="88802"/>
                </a:lnTo>
                <a:lnTo>
                  <a:pt x="156343" y="61758"/>
                </a:lnTo>
                <a:lnTo>
                  <a:pt x="195841" y="39859"/>
                </a:lnTo>
                <a:lnTo>
                  <a:pt x="238496" y="23602"/>
                </a:lnTo>
                <a:lnTo>
                  <a:pt x="283810" y="13483"/>
                </a:lnTo>
                <a:lnTo>
                  <a:pt x="331287" y="9999"/>
                </a:lnTo>
                <a:lnTo>
                  <a:pt x="408770" y="9999"/>
                </a:lnTo>
                <a:lnTo>
                  <a:pt x="380177" y="3598"/>
                </a:lnTo>
                <a:lnTo>
                  <a:pt x="331287" y="0"/>
                </a:lnTo>
                <a:close/>
              </a:path>
              <a:path w="662940" h="662940">
                <a:moveTo>
                  <a:pt x="408770" y="9999"/>
                </a:moveTo>
                <a:lnTo>
                  <a:pt x="331287" y="9999"/>
                </a:lnTo>
                <a:lnTo>
                  <a:pt x="378764" y="13483"/>
                </a:lnTo>
                <a:lnTo>
                  <a:pt x="424078" y="23602"/>
                </a:lnTo>
                <a:lnTo>
                  <a:pt x="466733" y="39859"/>
                </a:lnTo>
                <a:lnTo>
                  <a:pt x="506231" y="61758"/>
                </a:lnTo>
                <a:lnTo>
                  <a:pt x="542075" y="88802"/>
                </a:lnTo>
                <a:lnTo>
                  <a:pt x="573768" y="120494"/>
                </a:lnTo>
                <a:lnTo>
                  <a:pt x="600813" y="156337"/>
                </a:lnTo>
                <a:lnTo>
                  <a:pt x="622714" y="195833"/>
                </a:lnTo>
                <a:lnTo>
                  <a:pt x="638972" y="238487"/>
                </a:lnTo>
                <a:lnTo>
                  <a:pt x="649092" y="283801"/>
                </a:lnTo>
                <a:lnTo>
                  <a:pt x="652575" y="331288"/>
                </a:lnTo>
                <a:lnTo>
                  <a:pt x="649092" y="378765"/>
                </a:lnTo>
                <a:lnTo>
                  <a:pt x="638972" y="424078"/>
                </a:lnTo>
                <a:lnTo>
                  <a:pt x="622714" y="466732"/>
                </a:lnTo>
                <a:lnTo>
                  <a:pt x="600813" y="506228"/>
                </a:lnTo>
                <a:lnTo>
                  <a:pt x="573768" y="542071"/>
                </a:lnTo>
                <a:lnTo>
                  <a:pt x="542075" y="573763"/>
                </a:lnTo>
                <a:lnTo>
                  <a:pt x="506231" y="600807"/>
                </a:lnTo>
                <a:lnTo>
                  <a:pt x="466733" y="622706"/>
                </a:lnTo>
                <a:lnTo>
                  <a:pt x="424078" y="638964"/>
                </a:lnTo>
                <a:lnTo>
                  <a:pt x="378764" y="649083"/>
                </a:lnTo>
                <a:lnTo>
                  <a:pt x="331287" y="652566"/>
                </a:lnTo>
                <a:lnTo>
                  <a:pt x="408770" y="652566"/>
                </a:lnTo>
                <a:lnTo>
                  <a:pt x="470825" y="631728"/>
                </a:lnTo>
                <a:lnTo>
                  <a:pt x="511549" y="609120"/>
                </a:lnTo>
                <a:lnTo>
                  <a:pt x="548520" y="581208"/>
                </a:lnTo>
                <a:lnTo>
                  <a:pt x="581219" y="548509"/>
                </a:lnTo>
                <a:lnTo>
                  <a:pt x="609131" y="511539"/>
                </a:lnTo>
                <a:lnTo>
                  <a:pt x="631739" y="470814"/>
                </a:lnTo>
                <a:lnTo>
                  <a:pt x="648527" y="426852"/>
                </a:lnTo>
                <a:lnTo>
                  <a:pt x="658977" y="380175"/>
                </a:lnTo>
                <a:lnTo>
                  <a:pt x="662575" y="331277"/>
                </a:lnTo>
                <a:lnTo>
                  <a:pt x="658975" y="282390"/>
                </a:lnTo>
                <a:lnTo>
                  <a:pt x="648523" y="235708"/>
                </a:lnTo>
                <a:lnTo>
                  <a:pt x="631735" y="191747"/>
                </a:lnTo>
                <a:lnTo>
                  <a:pt x="609127" y="151023"/>
                </a:lnTo>
                <a:lnTo>
                  <a:pt x="581216" y="114054"/>
                </a:lnTo>
                <a:lnTo>
                  <a:pt x="548517" y="81356"/>
                </a:lnTo>
                <a:lnTo>
                  <a:pt x="511548" y="53445"/>
                </a:lnTo>
                <a:lnTo>
                  <a:pt x="470824" y="30837"/>
                </a:lnTo>
                <a:lnTo>
                  <a:pt x="426861" y="14049"/>
                </a:lnTo>
                <a:lnTo>
                  <a:pt x="408770" y="9999"/>
                </a:lnTo>
                <a:close/>
              </a:path>
            </a:pathLst>
          </a:custGeom>
          <a:solidFill>
            <a:srgbClr val="FFFFFF"/>
          </a:solidFill>
        </p:spPr>
        <p:txBody>
          <a:bodyPr wrap="square" lIns="0" tIns="0" rIns="0" bIns="0" rtlCol="0"/>
          <a:lstStyle/>
          <a:p>
            <a:endParaRPr/>
          </a:p>
        </p:txBody>
      </p:sp>
      <p:sp>
        <p:nvSpPr>
          <p:cNvPr id="47" name="bg object 47"/>
          <p:cNvSpPr/>
          <p:nvPr/>
        </p:nvSpPr>
        <p:spPr>
          <a:xfrm>
            <a:off x="11731104" y="10784262"/>
            <a:ext cx="389255" cy="168910"/>
          </a:xfrm>
          <a:custGeom>
            <a:avLst/>
            <a:gdLst/>
            <a:ahLst/>
            <a:cxnLst/>
            <a:rect l="l" t="t" r="r" b="b"/>
            <a:pathLst>
              <a:path w="389254" h="168909">
                <a:moveTo>
                  <a:pt x="351675" y="110147"/>
                </a:moveTo>
                <a:lnTo>
                  <a:pt x="316560" y="128638"/>
                </a:lnTo>
                <a:lnTo>
                  <a:pt x="283387" y="135064"/>
                </a:lnTo>
                <a:lnTo>
                  <a:pt x="251828" y="132308"/>
                </a:lnTo>
                <a:lnTo>
                  <a:pt x="221564" y="123228"/>
                </a:lnTo>
                <a:lnTo>
                  <a:pt x="192252" y="110705"/>
                </a:lnTo>
                <a:lnTo>
                  <a:pt x="163588" y="97599"/>
                </a:lnTo>
                <a:lnTo>
                  <a:pt x="135229" y="86804"/>
                </a:lnTo>
                <a:lnTo>
                  <a:pt x="106870" y="81191"/>
                </a:lnTo>
                <a:lnTo>
                  <a:pt x="78155" y="83616"/>
                </a:lnTo>
                <a:lnTo>
                  <a:pt x="48780" y="96951"/>
                </a:lnTo>
                <a:lnTo>
                  <a:pt x="18427" y="124091"/>
                </a:lnTo>
                <a:lnTo>
                  <a:pt x="47421" y="111252"/>
                </a:lnTo>
                <a:lnTo>
                  <a:pt x="77863" y="109575"/>
                </a:lnTo>
                <a:lnTo>
                  <a:pt x="109334" y="116116"/>
                </a:lnTo>
                <a:lnTo>
                  <a:pt x="141465" y="127901"/>
                </a:lnTo>
                <a:lnTo>
                  <a:pt x="173863" y="142011"/>
                </a:lnTo>
                <a:lnTo>
                  <a:pt x="206108" y="155486"/>
                </a:lnTo>
                <a:lnTo>
                  <a:pt x="237845" y="165379"/>
                </a:lnTo>
                <a:lnTo>
                  <a:pt x="268655" y="168732"/>
                </a:lnTo>
                <a:lnTo>
                  <a:pt x="298170" y="162610"/>
                </a:lnTo>
                <a:lnTo>
                  <a:pt x="325970" y="144068"/>
                </a:lnTo>
                <a:lnTo>
                  <a:pt x="351675" y="110147"/>
                </a:lnTo>
                <a:close/>
              </a:path>
              <a:path w="389254" h="168909">
                <a:moveTo>
                  <a:pt x="389128" y="30568"/>
                </a:moveTo>
                <a:lnTo>
                  <a:pt x="374840" y="38785"/>
                </a:lnTo>
                <a:lnTo>
                  <a:pt x="360845" y="45300"/>
                </a:lnTo>
                <a:lnTo>
                  <a:pt x="347129" y="50228"/>
                </a:lnTo>
                <a:lnTo>
                  <a:pt x="333692" y="53695"/>
                </a:lnTo>
                <a:lnTo>
                  <a:pt x="319252" y="64439"/>
                </a:lnTo>
                <a:lnTo>
                  <a:pt x="303517" y="72085"/>
                </a:lnTo>
                <a:lnTo>
                  <a:pt x="286435" y="76657"/>
                </a:lnTo>
                <a:lnTo>
                  <a:pt x="267995" y="78193"/>
                </a:lnTo>
                <a:lnTo>
                  <a:pt x="249631" y="76657"/>
                </a:lnTo>
                <a:lnTo>
                  <a:pt x="202514" y="53746"/>
                </a:lnTo>
                <a:lnTo>
                  <a:pt x="180213" y="21742"/>
                </a:lnTo>
                <a:lnTo>
                  <a:pt x="136105" y="6057"/>
                </a:lnTo>
                <a:lnTo>
                  <a:pt x="91960" y="0"/>
                </a:lnTo>
                <a:lnTo>
                  <a:pt x="46888" y="10680"/>
                </a:lnTo>
                <a:lnTo>
                  <a:pt x="0" y="45173"/>
                </a:lnTo>
                <a:lnTo>
                  <a:pt x="30975" y="32359"/>
                </a:lnTo>
                <a:lnTo>
                  <a:pt x="63385" y="29578"/>
                </a:lnTo>
                <a:lnTo>
                  <a:pt x="96875" y="34467"/>
                </a:lnTo>
                <a:lnTo>
                  <a:pt x="131114" y="44627"/>
                </a:lnTo>
                <a:lnTo>
                  <a:pt x="165735" y="57696"/>
                </a:lnTo>
                <a:lnTo>
                  <a:pt x="200380" y="71285"/>
                </a:lnTo>
                <a:lnTo>
                  <a:pt x="234696" y="83019"/>
                </a:lnTo>
                <a:lnTo>
                  <a:pt x="268351" y="90512"/>
                </a:lnTo>
                <a:lnTo>
                  <a:pt x="300964" y="91401"/>
                </a:lnTo>
                <a:lnTo>
                  <a:pt x="332206" y="83286"/>
                </a:lnTo>
                <a:lnTo>
                  <a:pt x="361708" y="63804"/>
                </a:lnTo>
                <a:lnTo>
                  <a:pt x="389128" y="30568"/>
                </a:lnTo>
                <a:close/>
              </a:path>
            </a:pathLst>
          </a:custGeom>
          <a:solidFill>
            <a:srgbClr val="005970"/>
          </a:solidFill>
        </p:spPr>
        <p:txBody>
          <a:bodyPr wrap="square" lIns="0" tIns="0" rIns="0" bIns="0" rtlCol="0"/>
          <a:lstStyle/>
          <a:p>
            <a:endParaRPr/>
          </a:p>
        </p:txBody>
      </p:sp>
      <p:pic>
        <p:nvPicPr>
          <p:cNvPr id="48" name="bg object 48"/>
          <p:cNvPicPr/>
          <p:nvPr/>
        </p:nvPicPr>
        <p:blipFill>
          <a:blip r:embed="rId15" cstate="screen">
            <a:extLst>
              <a:ext uri="{28A0092B-C50C-407E-A947-70E740481C1C}">
                <a14:useLocalDpi xmlns:a14="http://schemas.microsoft.com/office/drawing/2010/main"/>
              </a:ext>
            </a:extLst>
          </a:blip>
          <a:stretch>
            <a:fillRect/>
          </a:stretch>
        </p:blipFill>
        <p:spPr>
          <a:xfrm>
            <a:off x="11909371" y="10595512"/>
            <a:ext cx="186539" cy="255755"/>
          </a:xfrm>
          <a:prstGeom prst="rect">
            <a:avLst/>
          </a:prstGeom>
        </p:spPr>
      </p:pic>
      <p:sp>
        <p:nvSpPr>
          <p:cNvPr id="49" name="bg object 49"/>
          <p:cNvSpPr/>
          <p:nvPr/>
        </p:nvSpPr>
        <p:spPr>
          <a:xfrm>
            <a:off x="11664645" y="10506817"/>
            <a:ext cx="332105" cy="299720"/>
          </a:xfrm>
          <a:custGeom>
            <a:avLst/>
            <a:gdLst/>
            <a:ahLst/>
            <a:cxnLst/>
            <a:rect l="l" t="t" r="r" b="b"/>
            <a:pathLst>
              <a:path w="332104" h="299720">
                <a:moveTo>
                  <a:pt x="186626" y="171932"/>
                </a:moveTo>
                <a:lnTo>
                  <a:pt x="114617" y="171932"/>
                </a:lnTo>
                <a:lnTo>
                  <a:pt x="114617" y="240512"/>
                </a:lnTo>
                <a:lnTo>
                  <a:pt x="186626" y="240512"/>
                </a:lnTo>
                <a:lnTo>
                  <a:pt x="186626" y="171932"/>
                </a:lnTo>
                <a:close/>
              </a:path>
              <a:path w="332104" h="299720">
                <a:moveTo>
                  <a:pt x="332054" y="84683"/>
                </a:moveTo>
                <a:lnTo>
                  <a:pt x="217500" y="0"/>
                </a:lnTo>
                <a:lnTo>
                  <a:pt x="128320" y="66001"/>
                </a:lnTo>
                <a:lnTo>
                  <a:pt x="128320" y="46418"/>
                </a:lnTo>
                <a:lnTo>
                  <a:pt x="66598" y="46418"/>
                </a:lnTo>
                <a:lnTo>
                  <a:pt x="66598" y="111683"/>
                </a:lnTo>
                <a:lnTo>
                  <a:pt x="0" y="160985"/>
                </a:lnTo>
                <a:lnTo>
                  <a:pt x="33655" y="206438"/>
                </a:lnTo>
                <a:lnTo>
                  <a:pt x="53263" y="191935"/>
                </a:lnTo>
                <a:lnTo>
                  <a:pt x="53263" y="299389"/>
                </a:lnTo>
                <a:lnTo>
                  <a:pt x="73621" y="279019"/>
                </a:lnTo>
                <a:lnTo>
                  <a:pt x="73621" y="176847"/>
                </a:lnTo>
                <a:lnTo>
                  <a:pt x="217500" y="70370"/>
                </a:lnTo>
                <a:lnTo>
                  <a:pt x="290029" y="124002"/>
                </a:lnTo>
                <a:lnTo>
                  <a:pt x="332054" y="84683"/>
                </a:lnTo>
                <a:close/>
              </a:path>
            </a:pathLst>
          </a:custGeom>
          <a:solidFill>
            <a:srgbClr val="005970"/>
          </a:solidFill>
        </p:spPr>
        <p:txBody>
          <a:bodyPr wrap="square" lIns="0" tIns="0" rIns="0" bIns="0" rtlCol="0"/>
          <a:lstStyle/>
          <a:p>
            <a:endParaRPr/>
          </a:p>
        </p:txBody>
      </p:sp>
      <p:sp>
        <p:nvSpPr>
          <p:cNvPr id="50" name="bg object 50"/>
          <p:cNvSpPr/>
          <p:nvPr/>
        </p:nvSpPr>
        <p:spPr>
          <a:xfrm>
            <a:off x="10001576" y="10403684"/>
            <a:ext cx="652780" cy="652780"/>
          </a:xfrm>
          <a:custGeom>
            <a:avLst/>
            <a:gdLst/>
            <a:ahLst/>
            <a:cxnLst/>
            <a:rect l="l" t="t" r="r" b="b"/>
            <a:pathLst>
              <a:path w="652779" h="652779">
                <a:moveTo>
                  <a:pt x="326293" y="0"/>
                </a:moveTo>
                <a:lnTo>
                  <a:pt x="278140" y="3544"/>
                </a:lnTo>
                <a:lnTo>
                  <a:pt x="232160" y="13839"/>
                </a:lnTo>
                <a:lnTo>
                  <a:pt x="188860" y="30374"/>
                </a:lnTo>
                <a:lnTo>
                  <a:pt x="148749" y="52643"/>
                </a:lnTo>
                <a:lnTo>
                  <a:pt x="112337" y="80135"/>
                </a:lnTo>
                <a:lnTo>
                  <a:pt x="80130" y="112342"/>
                </a:lnTo>
                <a:lnTo>
                  <a:pt x="52640" y="148756"/>
                </a:lnTo>
                <a:lnTo>
                  <a:pt x="30372" y="188868"/>
                </a:lnTo>
                <a:lnTo>
                  <a:pt x="13838" y="232169"/>
                </a:lnTo>
                <a:lnTo>
                  <a:pt x="3544" y="278151"/>
                </a:lnTo>
                <a:lnTo>
                  <a:pt x="0" y="326304"/>
                </a:lnTo>
                <a:lnTo>
                  <a:pt x="3544" y="374454"/>
                </a:lnTo>
                <a:lnTo>
                  <a:pt x="13838" y="420432"/>
                </a:lnTo>
                <a:lnTo>
                  <a:pt x="30372" y="463729"/>
                </a:lnTo>
                <a:lnTo>
                  <a:pt x="52640" y="503837"/>
                </a:lnTo>
                <a:lnTo>
                  <a:pt x="80130" y="540247"/>
                </a:lnTo>
                <a:lnTo>
                  <a:pt x="112337" y="572451"/>
                </a:lnTo>
                <a:lnTo>
                  <a:pt x="148749" y="599940"/>
                </a:lnTo>
                <a:lnTo>
                  <a:pt x="188860" y="622206"/>
                </a:lnTo>
                <a:lnTo>
                  <a:pt x="232160" y="638739"/>
                </a:lnTo>
                <a:lnTo>
                  <a:pt x="278140" y="649032"/>
                </a:lnTo>
                <a:lnTo>
                  <a:pt x="326293" y="652576"/>
                </a:lnTo>
                <a:lnTo>
                  <a:pt x="374441" y="649032"/>
                </a:lnTo>
                <a:lnTo>
                  <a:pt x="420417" y="638738"/>
                </a:lnTo>
                <a:lnTo>
                  <a:pt x="463714" y="622204"/>
                </a:lnTo>
                <a:lnTo>
                  <a:pt x="503822" y="599937"/>
                </a:lnTo>
                <a:lnTo>
                  <a:pt x="540232" y="572446"/>
                </a:lnTo>
                <a:lnTo>
                  <a:pt x="572437" y="540241"/>
                </a:lnTo>
                <a:lnTo>
                  <a:pt x="599927" y="503830"/>
                </a:lnTo>
                <a:lnTo>
                  <a:pt x="622193" y="463720"/>
                </a:lnTo>
                <a:lnTo>
                  <a:pt x="638728" y="420422"/>
                </a:lnTo>
                <a:lnTo>
                  <a:pt x="649022" y="374443"/>
                </a:lnTo>
                <a:lnTo>
                  <a:pt x="652566" y="326293"/>
                </a:lnTo>
                <a:lnTo>
                  <a:pt x="649022" y="278143"/>
                </a:lnTo>
                <a:lnTo>
                  <a:pt x="638728" y="232163"/>
                </a:lnTo>
                <a:lnTo>
                  <a:pt x="622193" y="188864"/>
                </a:lnTo>
                <a:lnTo>
                  <a:pt x="599927" y="148754"/>
                </a:lnTo>
                <a:lnTo>
                  <a:pt x="572437" y="112341"/>
                </a:lnTo>
                <a:lnTo>
                  <a:pt x="540232" y="80134"/>
                </a:lnTo>
                <a:lnTo>
                  <a:pt x="503822" y="52642"/>
                </a:lnTo>
                <a:lnTo>
                  <a:pt x="463714" y="30374"/>
                </a:lnTo>
                <a:lnTo>
                  <a:pt x="420417" y="13839"/>
                </a:lnTo>
                <a:lnTo>
                  <a:pt x="374441" y="3544"/>
                </a:lnTo>
                <a:lnTo>
                  <a:pt x="326293" y="0"/>
                </a:lnTo>
                <a:close/>
              </a:path>
            </a:pathLst>
          </a:custGeom>
          <a:solidFill>
            <a:srgbClr val="D66026"/>
          </a:solidFill>
        </p:spPr>
        <p:txBody>
          <a:bodyPr wrap="square" lIns="0" tIns="0" rIns="0" bIns="0" rtlCol="0"/>
          <a:lstStyle/>
          <a:p>
            <a:endParaRPr/>
          </a:p>
        </p:txBody>
      </p:sp>
      <p:sp>
        <p:nvSpPr>
          <p:cNvPr id="51" name="bg object 51"/>
          <p:cNvSpPr/>
          <p:nvPr/>
        </p:nvSpPr>
        <p:spPr>
          <a:xfrm>
            <a:off x="9996573" y="10398690"/>
            <a:ext cx="662940" cy="662940"/>
          </a:xfrm>
          <a:custGeom>
            <a:avLst/>
            <a:gdLst/>
            <a:ahLst/>
            <a:cxnLst/>
            <a:rect l="l" t="t" r="r" b="b"/>
            <a:pathLst>
              <a:path w="662940" h="662940">
                <a:moveTo>
                  <a:pt x="331287" y="0"/>
                </a:moveTo>
                <a:lnTo>
                  <a:pt x="282397" y="3598"/>
                </a:lnTo>
                <a:lnTo>
                  <a:pt x="235713" y="14049"/>
                </a:lnTo>
                <a:lnTo>
                  <a:pt x="191750" y="30837"/>
                </a:lnTo>
                <a:lnTo>
                  <a:pt x="151025" y="53445"/>
                </a:lnTo>
                <a:lnTo>
                  <a:pt x="114054" y="81357"/>
                </a:lnTo>
                <a:lnTo>
                  <a:pt x="81355" y="114056"/>
                </a:lnTo>
                <a:lnTo>
                  <a:pt x="53443" y="151026"/>
                </a:lnTo>
                <a:lnTo>
                  <a:pt x="30835" y="191751"/>
                </a:lnTo>
                <a:lnTo>
                  <a:pt x="14047" y="235713"/>
                </a:lnTo>
                <a:lnTo>
                  <a:pt x="3597" y="282390"/>
                </a:lnTo>
                <a:lnTo>
                  <a:pt x="0" y="331288"/>
                </a:lnTo>
                <a:lnTo>
                  <a:pt x="3600" y="380177"/>
                </a:lnTo>
                <a:lnTo>
                  <a:pt x="14052" y="426861"/>
                </a:lnTo>
                <a:lnTo>
                  <a:pt x="30841" y="470823"/>
                </a:lnTo>
                <a:lnTo>
                  <a:pt x="53450" y="511546"/>
                </a:lnTo>
                <a:lnTo>
                  <a:pt x="81362" y="548515"/>
                </a:lnTo>
                <a:lnTo>
                  <a:pt x="114061" y="581213"/>
                </a:lnTo>
                <a:lnTo>
                  <a:pt x="151031" y="609123"/>
                </a:lnTo>
                <a:lnTo>
                  <a:pt x="191755" y="631730"/>
                </a:lnTo>
                <a:lnTo>
                  <a:pt x="235717" y="648517"/>
                </a:lnTo>
                <a:lnTo>
                  <a:pt x="282400" y="658967"/>
                </a:lnTo>
                <a:lnTo>
                  <a:pt x="331287" y="662566"/>
                </a:lnTo>
                <a:lnTo>
                  <a:pt x="380178" y="658967"/>
                </a:lnTo>
                <a:lnTo>
                  <a:pt x="408726" y="652576"/>
                </a:lnTo>
                <a:lnTo>
                  <a:pt x="331287" y="652576"/>
                </a:lnTo>
                <a:lnTo>
                  <a:pt x="283810" y="649093"/>
                </a:lnTo>
                <a:lnTo>
                  <a:pt x="238496" y="638973"/>
                </a:lnTo>
                <a:lnTo>
                  <a:pt x="195841" y="622715"/>
                </a:lnTo>
                <a:lnTo>
                  <a:pt x="156343" y="600814"/>
                </a:lnTo>
                <a:lnTo>
                  <a:pt x="120499" y="573769"/>
                </a:lnTo>
                <a:lnTo>
                  <a:pt x="88806" y="542075"/>
                </a:lnTo>
                <a:lnTo>
                  <a:pt x="61761" y="506231"/>
                </a:lnTo>
                <a:lnTo>
                  <a:pt x="39860" y="466734"/>
                </a:lnTo>
                <a:lnTo>
                  <a:pt x="23602" y="424079"/>
                </a:lnTo>
                <a:lnTo>
                  <a:pt x="13482" y="378765"/>
                </a:lnTo>
                <a:lnTo>
                  <a:pt x="9999" y="331277"/>
                </a:lnTo>
                <a:lnTo>
                  <a:pt x="13482" y="283801"/>
                </a:lnTo>
                <a:lnTo>
                  <a:pt x="23602" y="238487"/>
                </a:lnTo>
                <a:lnTo>
                  <a:pt x="39860" y="195833"/>
                </a:lnTo>
                <a:lnTo>
                  <a:pt x="61761" y="156337"/>
                </a:lnTo>
                <a:lnTo>
                  <a:pt x="88806" y="120494"/>
                </a:lnTo>
                <a:lnTo>
                  <a:pt x="120499" y="88802"/>
                </a:lnTo>
                <a:lnTo>
                  <a:pt x="156343" y="61758"/>
                </a:lnTo>
                <a:lnTo>
                  <a:pt x="195841" y="39859"/>
                </a:lnTo>
                <a:lnTo>
                  <a:pt x="238496" y="23602"/>
                </a:lnTo>
                <a:lnTo>
                  <a:pt x="283810" y="13483"/>
                </a:lnTo>
                <a:lnTo>
                  <a:pt x="331287" y="9999"/>
                </a:lnTo>
                <a:lnTo>
                  <a:pt x="408770" y="9999"/>
                </a:lnTo>
                <a:lnTo>
                  <a:pt x="380177" y="3598"/>
                </a:lnTo>
                <a:lnTo>
                  <a:pt x="331287" y="0"/>
                </a:lnTo>
                <a:close/>
              </a:path>
              <a:path w="662940" h="662940">
                <a:moveTo>
                  <a:pt x="408770" y="9999"/>
                </a:moveTo>
                <a:lnTo>
                  <a:pt x="331287" y="9999"/>
                </a:lnTo>
                <a:lnTo>
                  <a:pt x="378764" y="13483"/>
                </a:lnTo>
                <a:lnTo>
                  <a:pt x="424078" y="23602"/>
                </a:lnTo>
                <a:lnTo>
                  <a:pt x="466733" y="39859"/>
                </a:lnTo>
                <a:lnTo>
                  <a:pt x="506231" y="61758"/>
                </a:lnTo>
                <a:lnTo>
                  <a:pt x="542075" y="88802"/>
                </a:lnTo>
                <a:lnTo>
                  <a:pt x="573768" y="120494"/>
                </a:lnTo>
                <a:lnTo>
                  <a:pt x="600813" y="156337"/>
                </a:lnTo>
                <a:lnTo>
                  <a:pt x="622714" y="195833"/>
                </a:lnTo>
                <a:lnTo>
                  <a:pt x="638972" y="238487"/>
                </a:lnTo>
                <a:lnTo>
                  <a:pt x="649092" y="283801"/>
                </a:lnTo>
                <a:lnTo>
                  <a:pt x="652575" y="331288"/>
                </a:lnTo>
                <a:lnTo>
                  <a:pt x="649092" y="378765"/>
                </a:lnTo>
                <a:lnTo>
                  <a:pt x="638972" y="424079"/>
                </a:lnTo>
                <a:lnTo>
                  <a:pt x="622714" y="466734"/>
                </a:lnTo>
                <a:lnTo>
                  <a:pt x="600813" y="506231"/>
                </a:lnTo>
                <a:lnTo>
                  <a:pt x="573768" y="542075"/>
                </a:lnTo>
                <a:lnTo>
                  <a:pt x="542075" y="573769"/>
                </a:lnTo>
                <a:lnTo>
                  <a:pt x="506231" y="600814"/>
                </a:lnTo>
                <a:lnTo>
                  <a:pt x="466733" y="622715"/>
                </a:lnTo>
                <a:lnTo>
                  <a:pt x="424078" y="638973"/>
                </a:lnTo>
                <a:lnTo>
                  <a:pt x="378764" y="649093"/>
                </a:lnTo>
                <a:lnTo>
                  <a:pt x="331287" y="652576"/>
                </a:lnTo>
                <a:lnTo>
                  <a:pt x="408726" y="652576"/>
                </a:lnTo>
                <a:lnTo>
                  <a:pt x="470828" y="631728"/>
                </a:lnTo>
                <a:lnTo>
                  <a:pt x="511553" y="609120"/>
                </a:lnTo>
                <a:lnTo>
                  <a:pt x="548523" y="581208"/>
                </a:lnTo>
                <a:lnTo>
                  <a:pt x="581222" y="548509"/>
                </a:lnTo>
                <a:lnTo>
                  <a:pt x="609134" y="511539"/>
                </a:lnTo>
                <a:lnTo>
                  <a:pt x="631741" y="470814"/>
                </a:lnTo>
                <a:lnTo>
                  <a:pt x="648528" y="426852"/>
                </a:lnTo>
                <a:lnTo>
                  <a:pt x="658977" y="380177"/>
                </a:lnTo>
                <a:lnTo>
                  <a:pt x="662575" y="331277"/>
                </a:lnTo>
                <a:lnTo>
                  <a:pt x="658975" y="282390"/>
                </a:lnTo>
                <a:lnTo>
                  <a:pt x="648523" y="235708"/>
                </a:lnTo>
                <a:lnTo>
                  <a:pt x="631735" y="191747"/>
                </a:lnTo>
                <a:lnTo>
                  <a:pt x="609127" y="151023"/>
                </a:lnTo>
                <a:lnTo>
                  <a:pt x="581216" y="114054"/>
                </a:lnTo>
                <a:lnTo>
                  <a:pt x="548517" y="81356"/>
                </a:lnTo>
                <a:lnTo>
                  <a:pt x="511548" y="53445"/>
                </a:lnTo>
                <a:lnTo>
                  <a:pt x="470824" y="30837"/>
                </a:lnTo>
                <a:lnTo>
                  <a:pt x="426861" y="14049"/>
                </a:lnTo>
                <a:lnTo>
                  <a:pt x="408770" y="9999"/>
                </a:lnTo>
                <a:close/>
              </a:path>
            </a:pathLst>
          </a:custGeom>
          <a:solidFill>
            <a:srgbClr val="FFFFFF"/>
          </a:solidFill>
        </p:spPr>
        <p:txBody>
          <a:bodyPr wrap="square" lIns="0" tIns="0" rIns="0" bIns="0" rtlCol="0"/>
          <a:lstStyle/>
          <a:p>
            <a:endParaRPr/>
          </a:p>
        </p:txBody>
      </p:sp>
      <p:pic>
        <p:nvPicPr>
          <p:cNvPr id="52" name="bg object 52"/>
          <p:cNvPicPr/>
          <p:nvPr/>
        </p:nvPicPr>
        <p:blipFill>
          <a:blip r:embed="rId16" cstate="screen">
            <a:extLst>
              <a:ext uri="{28A0092B-C50C-407E-A947-70E740481C1C}">
                <a14:useLocalDpi xmlns:a14="http://schemas.microsoft.com/office/drawing/2010/main"/>
              </a:ext>
            </a:extLst>
          </a:blip>
          <a:stretch>
            <a:fillRect/>
          </a:stretch>
        </p:blipFill>
        <p:spPr>
          <a:xfrm>
            <a:off x="10151443" y="10512762"/>
            <a:ext cx="381835" cy="418639"/>
          </a:xfrm>
          <a:prstGeom prst="rect">
            <a:avLst/>
          </a:prstGeom>
        </p:spPr>
      </p:pic>
      <p:sp>
        <p:nvSpPr>
          <p:cNvPr id="53" name="bg object 53"/>
          <p:cNvSpPr/>
          <p:nvPr/>
        </p:nvSpPr>
        <p:spPr>
          <a:xfrm>
            <a:off x="13132415" y="10403684"/>
            <a:ext cx="652780" cy="652780"/>
          </a:xfrm>
          <a:custGeom>
            <a:avLst/>
            <a:gdLst/>
            <a:ahLst/>
            <a:cxnLst/>
            <a:rect l="l" t="t" r="r" b="b"/>
            <a:pathLst>
              <a:path w="652780" h="652779">
                <a:moveTo>
                  <a:pt x="326293" y="0"/>
                </a:moveTo>
                <a:lnTo>
                  <a:pt x="278140" y="3544"/>
                </a:lnTo>
                <a:lnTo>
                  <a:pt x="232160" y="13839"/>
                </a:lnTo>
                <a:lnTo>
                  <a:pt x="188860" y="30374"/>
                </a:lnTo>
                <a:lnTo>
                  <a:pt x="148749" y="52643"/>
                </a:lnTo>
                <a:lnTo>
                  <a:pt x="112337" y="80135"/>
                </a:lnTo>
                <a:lnTo>
                  <a:pt x="80130" y="112342"/>
                </a:lnTo>
                <a:lnTo>
                  <a:pt x="52640" y="148756"/>
                </a:lnTo>
                <a:lnTo>
                  <a:pt x="30372" y="188868"/>
                </a:lnTo>
                <a:lnTo>
                  <a:pt x="13838" y="232169"/>
                </a:lnTo>
                <a:lnTo>
                  <a:pt x="3544" y="278151"/>
                </a:lnTo>
                <a:lnTo>
                  <a:pt x="0" y="326304"/>
                </a:lnTo>
                <a:lnTo>
                  <a:pt x="3544" y="374454"/>
                </a:lnTo>
                <a:lnTo>
                  <a:pt x="13838" y="420432"/>
                </a:lnTo>
                <a:lnTo>
                  <a:pt x="30372" y="463729"/>
                </a:lnTo>
                <a:lnTo>
                  <a:pt x="52640" y="503837"/>
                </a:lnTo>
                <a:lnTo>
                  <a:pt x="80130" y="540247"/>
                </a:lnTo>
                <a:lnTo>
                  <a:pt x="112337" y="572451"/>
                </a:lnTo>
                <a:lnTo>
                  <a:pt x="148749" y="599940"/>
                </a:lnTo>
                <a:lnTo>
                  <a:pt x="188860" y="622206"/>
                </a:lnTo>
                <a:lnTo>
                  <a:pt x="232160" y="638739"/>
                </a:lnTo>
                <a:lnTo>
                  <a:pt x="278140" y="649032"/>
                </a:lnTo>
                <a:lnTo>
                  <a:pt x="326293" y="652576"/>
                </a:lnTo>
                <a:lnTo>
                  <a:pt x="374441" y="649032"/>
                </a:lnTo>
                <a:lnTo>
                  <a:pt x="420417" y="638738"/>
                </a:lnTo>
                <a:lnTo>
                  <a:pt x="463714" y="622204"/>
                </a:lnTo>
                <a:lnTo>
                  <a:pt x="503822" y="599937"/>
                </a:lnTo>
                <a:lnTo>
                  <a:pt x="540232" y="572446"/>
                </a:lnTo>
                <a:lnTo>
                  <a:pt x="572437" y="540241"/>
                </a:lnTo>
                <a:lnTo>
                  <a:pt x="599927" y="503830"/>
                </a:lnTo>
                <a:lnTo>
                  <a:pt x="622193" y="463720"/>
                </a:lnTo>
                <a:lnTo>
                  <a:pt x="638728" y="420422"/>
                </a:lnTo>
                <a:lnTo>
                  <a:pt x="649022" y="374443"/>
                </a:lnTo>
                <a:lnTo>
                  <a:pt x="652566" y="326293"/>
                </a:lnTo>
                <a:lnTo>
                  <a:pt x="649022" y="278143"/>
                </a:lnTo>
                <a:lnTo>
                  <a:pt x="638728" y="232163"/>
                </a:lnTo>
                <a:lnTo>
                  <a:pt x="622193" y="188864"/>
                </a:lnTo>
                <a:lnTo>
                  <a:pt x="599927" y="148754"/>
                </a:lnTo>
                <a:lnTo>
                  <a:pt x="572437" y="112341"/>
                </a:lnTo>
                <a:lnTo>
                  <a:pt x="540232" y="80134"/>
                </a:lnTo>
                <a:lnTo>
                  <a:pt x="503822" y="52642"/>
                </a:lnTo>
                <a:lnTo>
                  <a:pt x="463714" y="30374"/>
                </a:lnTo>
                <a:lnTo>
                  <a:pt x="420417" y="13839"/>
                </a:lnTo>
                <a:lnTo>
                  <a:pt x="374441" y="3544"/>
                </a:lnTo>
                <a:lnTo>
                  <a:pt x="326293" y="0"/>
                </a:lnTo>
                <a:close/>
              </a:path>
            </a:pathLst>
          </a:custGeom>
          <a:solidFill>
            <a:srgbClr val="66C6C6"/>
          </a:solidFill>
        </p:spPr>
        <p:txBody>
          <a:bodyPr wrap="square" lIns="0" tIns="0" rIns="0" bIns="0" rtlCol="0"/>
          <a:lstStyle/>
          <a:p>
            <a:endParaRPr/>
          </a:p>
        </p:txBody>
      </p:sp>
      <p:sp>
        <p:nvSpPr>
          <p:cNvPr id="54" name="bg object 54"/>
          <p:cNvSpPr/>
          <p:nvPr/>
        </p:nvSpPr>
        <p:spPr>
          <a:xfrm>
            <a:off x="13127423" y="10398690"/>
            <a:ext cx="662940" cy="662940"/>
          </a:xfrm>
          <a:custGeom>
            <a:avLst/>
            <a:gdLst/>
            <a:ahLst/>
            <a:cxnLst/>
            <a:rect l="l" t="t" r="r" b="b"/>
            <a:pathLst>
              <a:path w="662940" h="662940">
                <a:moveTo>
                  <a:pt x="331277" y="0"/>
                </a:moveTo>
                <a:lnTo>
                  <a:pt x="282389" y="3598"/>
                </a:lnTo>
                <a:lnTo>
                  <a:pt x="235707" y="14049"/>
                </a:lnTo>
                <a:lnTo>
                  <a:pt x="191746" y="30837"/>
                </a:lnTo>
                <a:lnTo>
                  <a:pt x="151022" y="53445"/>
                </a:lnTo>
                <a:lnTo>
                  <a:pt x="114053" y="81357"/>
                </a:lnTo>
                <a:lnTo>
                  <a:pt x="81354" y="114056"/>
                </a:lnTo>
                <a:lnTo>
                  <a:pt x="53443" y="151026"/>
                </a:lnTo>
                <a:lnTo>
                  <a:pt x="30835" y="191751"/>
                </a:lnTo>
                <a:lnTo>
                  <a:pt x="14047" y="235713"/>
                </a:lnTo>
                <a:lnTo>
                  <a:pt x="3597" y="282390"/>
                </a:lnTo>
                <a:lnTo>
                  <a:pt x="0" y="331288"/>
                </a:lnTo>
                <a:lnTo>
                  <a:pt x="3600" y="380177"/>
                </a:lnTo>
                <a:lnTo>
                  <a:pt x="14052" y="426861"/>
                </a:lnTo>
                <a:lnTo>
                  <a:pt x="30841" y="470823"/>
                </a:lnTo>
                <a:lnTo>
                  <a:pt x="53450" y="511546"/>
                </a:lnTo>
                <a:lnTo>
                  <a:pt x="81361" y="548515"/>
                </a:lnTo>
                <a:lnTo>
                  <a:pt x="114060" y="581213"/>
                </a:lnTo>
                <a:lnTo>
                  <a:pt x="151028" y="609123"/>
                </a:lnTo>
                <a:lnTo>
                  <a:pt x="191751" y="631730"/>
                </a:lnTo>
                <a:lnTo>
                  <a:pt x="235711" y="648517"/>
                </a:lnTo>
                <a:lnTo>
                  <a:pt x="282393" y="658967"/>
                </a:lnTo>
                <a:lnTo>
                  <a:pt x="331277" y="662566"/>
                </a:lnTo>
                <a:lnTo>
                  <a:pt x="380168" y="658967"/>
                </a:lnTo>
                <a:lnTo>
                  <a:pt x="408715" y="652576"/>
                </a:lnTo>
                <a:lnTo>
                  <a:pt x="331277" y="652576"/>
                </a:lnTo>
                <a:lnTo>
                  <a:pt x="283802" y="649093"/>
                </a:lnTo>
                <a:lnTo>
                  <a:pt x="238490" y="638973"/>
                </a:lnTo>
                <a:lnTo>
                  <a:pt x="195837" y="622715"/>
                </a:lnTo>
                <a:lnTo>
                  <a:pt x="156341" y="600814"/>
                </a:lnTo>
                <a:lnTo>
                  <a:pt x="120498" y="573769"/>
                </a:lnTo>
                <a:lnTo>
                  <a:pt x="88805" y="542075"/>
                </a:lnTo>
                <a:lnTo>
                  <a:pt x="61760" y="506231"/>
                </a:lnTo>
                <a:lnTo>
                  <a:pt x="39860" y="466734"/>
                </a:lnTo>
                <a:lnTo>
                  <a:pt x="23602" y="424079"/>
                </a:lnTo>
                <a:lnTo>
                  <a:pt x="13482" y="378765"/>
                </a:lnTo>
                <a:lnTo>
                  <a:pt x="9999" y="331277"/>
                </a:lnTo>
                <a:lnTo>
                  <a:pt x="13482" y="283801"/>
                </a:lnTo>
                <a:lnTo>
                  <a:pt x="23602" y="238487"/>
                </a:lnTo>
                <a:lnTo>
                  <a:pt x="39860" y="195833"/>
                </a:lnTo>
                <a:lnTo>
                  <a:pt x="61760" y="156337"/>
                </a:lnTo>
                <a:lnTo>
                  <a:pt x="88805" y="120494"/>
                </a:lnTo>
                <a:lnTo>
                  <a:pt x="120498" y="88802"/>
                </a:lnTo>
                <a:lnTo>
                  <a:pt x="156341" y="61758"/>
                </a:lnTo>
                <a:lnTo>
                  <a:pt x="195837" y="39859"/>
                </a:lnTo>
                <a:lnTo>
                  <a:pt x="238490" y="23602"/>
                </a:lnTo>
                <a:lnTo>
                  <a:pt x="283802" y="13483"/>
                </a:lnTo>
                <a:lnTo>
                  <a:pt x="331277" y="9999"/>
                </a:lnTo>
                <a:lnTo>
                  <a:pt x="408759" y="9999"/>
                </a:lnTo>
                <a:lnTo>
                  <a:pt x="380166" y="3598"/>
                </a:lnTo>
                <a:lnTo>
                  <a:pt x="331277" y="0"/>
                </a:lnTo>
                <a:close/>
              </a:path>
              <a:path w="662940" h="662940">
                <a:moveTo>
                  <a:pt x="408759" y="9999"/>
                </a:moveTo>
                <a:lnTo>
                  <a:pt x="331277" y="9999"/>
                </a:lnTo>
                <a:lnTo>
                  <a:pt x="378754" y="13483"/>
                </a:lnTo>
                <a:lnTo>
                  <a:pt x="424068" y="23602"/>
                </a:lnTo>
                <a:lnTo>
                  <a:pt x="466722" y="39859"/>
                </a:lnTo>
                <a:lnTo>
                  <a:pt x="506220" y="61758"/>
                </a:lnTo>
                <a:lnTo>
                  <a:pt x="542064" y="88802"/>
                </a:lnTo>
                <a:lnTo>
                  <a:pt x="573757" y="120494"/>
                </a:lnTo>
                <a:lnTo>
                  <a:pt x="600803" y="156337"/>
                </a:lnTo>
                <a:lnTo>
                  <a:pt x="622703" y="195833"/>
                </a:lnTo>
                <a:lnTo>
                  <a:pt x="638962" y="238487"/>
                </a:lnTo>
                <a:lnTo>
                  <a:pt x="649082" y="283801"/>
                </a:lnTo>
                <a:lnTo>
                  <a:pt x="652564" y="331288"/>
                </a:lnTo>
                <a:lnTo>
                  <a:pt x="649082" y="378765"/>
                </a:lnTo>
                <a:lnTo>
                  <a:pt x="638962" y="424079"/>
                </a:lnTo>
                <a:lnTo>
                  <a:pt x="622703" y="466734"/>
                </a:lnTo>
                <a:lnTo>
                  <a:pt x="600803" y="506231"/>
                </a:lnTo>
                <a:lnTo>
                  <a:pt x="573757" y="542075"/>
                </a:lnTo>
                <a:lnTo>
                  <a:pt x="542064" y="573769"/>
                </a:lnTo>
                <a:lnTo>
                  <a:pt x="506220" y="600814"/>
                </a:lnTo>
                <a:lnTo>
                  <a:pt x="466722" y="622715"/>
                </a:lnTo>
                <a:lnTo>
                  <a:pt x="424068" y="638973"/>
                </a:lnTo>
                <a:lnTo>
                  <a:pt x="378754" y="649093"/>
                </a:lnTo>
                <a:lnTo>
                  <a:pt x="331277" y="652576"/>
                </a:lnTo>
                <a:lnTo>
                  <a:pt x="408715" y="652576"/>
                </a:lnTo>
                <a:lnTo>
                  <a:pt x="470817" y="631728"/>
                </a:lnTo>
                <a:lnTo>
                  <a:pt x="511542" y="609120"/>
                </a:lnTo>
                <a:lnTo>
                  <a:pt x="548513" y="581208"/>
                </a:lnTo>
                <a:lnTo>
                  <a:pt x="581212" y="548509"/>
                </a:lnTo>
                <a:lnTo>
                  <a:pt x="609123" y="511539"/>
                </a:lnTo>
                <a:lnTo>
                  <a:pt x="631730" y="470814"/>
                </a:lnTo>
                <a:lnTo>
                  <a:pt x="648517" y="426852"/>
                </a:lnTo>
                <a:lnTo>
                  <a:pt x="658966" y="380177"/>
                </a:lnTo>
                <a:lnTo>
                  <a:pt x="662564" y="331277"/>
                </a:lnTo>
                <a:lnTo>
                  <a:pt x="658965" y="282390"/>
                </a:lnTo>
                <a:lnTo>
                  <a:pt x="648513" y="235708"/>
                </a:lnTo>
                <a:lnTo>
                  <a:pt x="631725" y="191747"/>
                </a:lnTo>
                <a:lnTo>
                  <a:pt x="609117" y="151023"/>
                </a:lnTo>
                <a:lnTo>
                  <a:pt x="581206" y="114054"/>
                </a:lnTo>
                <a:lnTo>
                  <a:pt x="548507" y="81356"/>
                </a:lnTo>
                <a:lnTo>
                  <a:pt x="511537" y="53445"/>
                </a:lnTo>
                <a:lnTo>
                  <a:pt x="470813" y="30837"/>
                </a:lnTo>
                <a:lnTo>
                  <a:pt x="426851" y="14049"/>
                </a:lnTo>
                <a:lnTo>
                  <a:pt x="408759" y="9999"/>
                </a:lnTo>
                <a:close/>
              </a:path>
            </a:pathLst>
          </a:custGeom>
          <a:solidFill>
            <a:srgbClr val="FFFFFF"/>
          </a:solidFill>
        </p:spPr>
        <p:txBody>
          <a:bodyPr wrap="square" lIns="0" tIns="0" rIns="0" bIns="0" rtlCol="0"/>
          <a:lstStyle/>
          <a:p>
            <a:endParaRPr/>
          </a:p>
        </p:txBody>
      </p:sp>
      <p:sp>
        <p:nvSpPr>
          <p:cNvPr id="55" name="bg object 55"/>
          <p:cNvSpPr/>
          <p:nvPr/>
        </p:nvSpPr>
        <p:spPr>
          <a:xfrm>
            <a:off x="13200698" y="10537259"/>
            <a:ext cx="518159" cy="371475"/>
          </a:xfrm>
          <a:custGeom>
            <a:avLst/>
            <a:gdLst/>
            <a:ahLst/>
            <a:cxnLst/>
            <a:rect l="l" t="t" r="r" b="b"/>
            <a:pathLst>
              <a:path w="518159" h="371475">
                <a:moveTo>
                  <a:pt x="95313" y="179679"/>
                </a:moveTo>
                <a:lnTo>
                  <a:pt x="92125" y="156857"/>
                </a:lnTo>
                <a:lnTo>
                  <a:pt x="82829" y="127431"/>
                </a:lnTo>
                <a:lnTo>
                  <a:pt x="67856" y="101993"/>
                </a:lnTo>
                <a:lnTo>
                  <a:pt x="47650" y="91173"/>
                </a:lnTo>
                <a:lnTo>
                  <a:pt x="27457" y="101993"/>
                </a:lnTo>
                <a:lnTo>
                  <a:pt x="12496" y="127431"/>
                </a:lnTo>
                <a:lnTo>
                  <a:pt x="3200" y="156857"/>
                </a:lnTo>
                <a:lnTo>
                  <a:pt x="0" y="179679"/>
                </a:lnTo>
                <a:lnTo>
                  <a:pt x="3136" y="196684"/>
                </a:lnTo>
                <a:lnTo>
                  <a:pt x="11772" y="210972"/>
                </a:lnTo>
                <a:lnTo>
                  <a:pt x="24739" y="221399"/>
                </a:lnTo>
                <a:lnTo>
                  <a:pt x="40843" y="226796"/>
                </a:lnTo>
                <a:lnTo>
                  <a:pt x="40843" y="284530"/>
                </a:lnTo>
                <a:lnTo>
                  <a:pt x="45212" y="281419"/>
                </a:lnTo>
                <a:lnTo>
                  <a:pt x="49745" y="278498"/>
                </a:lnTo>
                <a:lnTo>
                  <a:pt x="54457" y="275780"/>
                </a:lnTo>
                <a:lnTo>
                  <a:pt x="54457" y="226796"/>
                </a:lnTo>
                <a:lnTo>
                  <a:pt x="70573" y="221399"/>
                </a:lnTo>
                <a:lnTo>
                  <a:pt x="83527" y="210972"/>
                </a:lnTo>
                <a:lnTo>
                  <a:pt x="92176" y="196684"/>
                </a:lnTo>
                <a:lnTo>
                  <a:pt x="95313" y="179679"/>
                </a:lnTo>
                <a:close/>
              </a:path>
              <a:path w="518159" h="371475">
                <a:moveTo>
                  <a:pt x="227241" y="371144"/>
                </a:moveTo>
                <a:lnTo>
                  <a:pt x="219151" y="329704"/>
                </a:lnTo>
                <a:lnTo>
                  <a:pt x="195986" y="295808"/>
                </a:lnTo>
                <a:lnTo>
                  <a:pt x="159486" y="270268"/>
                </a:lnTo>
                <a:lnTo>
                  <a:pt x="111353" y="253911"/>
                </a:lnTo>
                <a:lnTo>
                  <a:pt x="68961" y="275577"/>
                </a:lnTo>
                <a:lnTo>
                  <a:pt x="36296" y="303136"/>
                </a:lnTo>
                <a:lnTo>
                  <a:pt x="15290" y="335394"/>
                </a:lnTo>
                <a:lnTo>
                  <a:pt x="7861" y="371144"/>
                </a:lnTo>
                <a:lnTo>
                  <a:pt x="227241" y="371144"/>
                </a:lnTo>
                <a:close/>
              </a:path>
              <a:path w="518159" h="371475">
                <a:moveTo>
                  <a:pt x="327520" y="194221"/>
                </a:moveTo>
                <a:lnTo>
                  <a:pt x="324002" y="190703"/>
                </a:lnTo>
                <a:lnTo>
                  <a:pt x="311823" y="190703"/>
                </a:lnTo>
                <a:lnTo>
                  <a:pt x="311823" y="180403"/>
                </a:lnTo>
                <a:lnTo>
                  <a:pt x="311823" y="164706"/>
                </a:lnTo>
                <a:lnTo>
                  <a:pt x="311823" y="156603"/>
                </a:lnTo>
                <a:lnTo>
                  <a:pt x="311823" y="140919"/>
                </a:lnTo>
                <a:lnTo>
                  <a:pt x="311823" y="131432"/>
                </a:lnTo>
                <a:lnTo>
                  <a:pt x="308292" y="127914"/>
                </a:lnTo>
                <a:lnTo>
                  <a:pt x="299631" y="127914"/>
                </a:lnTo>
                <a:lnTo>
                  <a:pt x="296113" y="131432"/>
                </a:lnTo>
                <a:lnTo>
                  <a:pt x="296113" y="140919"/>
                </a:lnTo>
                <a:lnTo>
                  <a:pt x="296113" y="156603"/>
                </a:lnTo>
                <a:lnTo>
                  <a:pt x="296113" y="164706"/>
                </a:lnTo>
                <a:lnTo>
                  <a:pt x="296113" y="180403"/>
                </a:lnTo>
                <a:lnTo>
                  <a:pt x="296113" y="190703"/>
                </a:lnTo>
                <a:lnTo>
                  <a:pt x="201942" y="190703"/>
                </a:lnTo>
                <a:lnTo>
                  <a:pt x="201942" y="180403"/>
                </a:lnTo>
                <a:lnTo>
                  <a:pt x="296113" y="180403"/>
                </a:lnTo>
                <a:lnTo>
                  <a:pt x="296113" y="164706"/>
                </a:lnTo>
                <a:lnTo>
                  <a:pt x="201942" y="164706"/>
                </a:lnTo>
                <a:lnTo>
                  <a:pt x="201942" y="156603"/>
                </a:lnTo>
                <a:lnTo>
                  <a:pt x="296113" y="156603"/>
                </a:lnTo>
                <a:lnTo>
                  <a:pt x="296113" y="140919"/>
                </a:lnTo>
                <a:lnTo>
                  <a:pt x="201942" y="140919"/>
                </a:lnTo>
                <a:lnTo>
                  <a:pt x="201942" y="131432"/>
                </a:lnTo>
                <a:lnTo>
                  <a:pt x="198424" y="127914"/>
                </a:lnTo>
                <a:lnTo>
                  <a:pt x="189763" y="127914"/>
                </a:lnTo>
                <a:lnTo>
                  <a:pt x="186245" y="131432"/>
                </a:lnTo>
                <a:lnTo>
                  <a:pt x="186245" y="190703"/>
                </a:lnTo>
                <a:lnTo>
                  <a:pt x="174066" y="190703"/>
                </a:lnTo>
                <a:lnTo>
                  <a:pt x="170548" y="194221"/>
                </a:lnTo>
                <a:lnTo>
                  <a:pt x="170548" y="222199"/>
                </a:lnTo>
                <a:lnTo>
                  <a:pt x="180962" y="220535"/>
                </a:lnTo>
                <a:lnTo>
                  <a:pt x="186245" y="219925"/>
                </a:lnTo>
                <a:lnTo>
                  <a:pt x="186245" y="206400"/>
                </a:lnTo>
                <a:lnTo>
                  <a:pt x="311823" y="206400"/>
                </a:lnTo>
                <a:lnTo>
                  <a:pt x="311823" y="227711"/>
                </a:lnTo>
                <a:lnTo>
                  <a:pt x="317004" y="229006"/>
                </a:lnTo>
                <a:lnTo>
                  <a:pt x="322110" y="230403"/>
                </a:lnTo>
                <a:lnTo>
                  <a:pt x="327113" y="231952"/>
                </a:lnTo>
                <a:lnTo>
                  <a:pt x="327291" y="231292"/>
                </a:lnTo>
                <a:lnTo>
                  <a:pt x="327520" y="230644"/>
                </a:lnTo>
                <a:lnTo>
                  <a:pt x="327520" y="206400"/>
                </a:lnTo>
                <a:lnTo>
                  <a:pt x="327520" y="194221"/>
                </a:lnTo>
                <a:close/>
              </a:path>
              <a:path w="518159" h="371475">
                <a:moveTo>
                  <a:pt x="402221" y="184277"/>
                </a:moveTo>
                <a:lnTo>
                  <a:pt x="384581" y="184277"/>
                </a:lnTo>
                <a:lnTo>
                  <a:pt x="384581" y="256781"/>
                </a:lnTo>
                <a:lnTo>
                  <a:pt x="390766" y="260400"/>
                </a:lnTo>
                <a:lnTo>
                  <a:pt x="396659" y="264223"/>
                </a:lnTo>
                <a:lnTo>
                  <a:pt x="402221" y="268236"/>
                </a:lnTo>
                <a:lnTo>
                  <a:pt x="402221" y="184277"/>
                </a:lnTo>
                <a:close/>
              </a:path>
              <a:path w="518159" h="371475">
                <a:moveTo>
                  <a:pt x="447484" y="371144"/>
                </a:moveTo>
                <a:lnTo>
                  <a:pt x="417474" y="301396"/>
                </a:lnTo>
                <a:lnTo>
                  <a:pt x="383108" y="273431"/>
                </a:lnTo>
                <a:lnTo>
                  <a:pt x="338620" y="251828"/>
                </a:lnTo>
                <a:lnTo>
                  <a:pt x="286105" y="237896"/>
                </a:lnTo>
                <a:lnTo>
                  <a:pt x="227660" y="232956"/>
                </a:lnTo>
                <a:lnTo>
                  <a:pt x="206070" y="233629"/>
                </a:lnTo>
                <a:lnTo>
                  <a:pt x="185077" y="235572"/>
                </a:lnTo>
                <a:lnTo>
                  <a:pt x="164769" y="238734"/>
                </a:lnTo>
                <a:lnTo>
                  <a:pt x="145249" y="243039"/>
                </a:lnTo>
                <a:lnTo>
                  <a:pt x="201688" y="257848"/>
                </a:lnTo>
                <a:lnTo>
                  <a:pt x="252399" y="277914"/>
                </a:lnTo>
                <a:lnTo>
                  <a:pt x="295325" y="303390"/>
                </a:lnTo>
                <a:lnTo>
                  <a:pt x="328434" y="334416"/>
                </a:lnTo>
                <a:lnTo>
                  <a:pt x="349656" y="371144"/>
                </a:lnTo>
                <a:lnTo>
                  <a:pt x="447484" y="371144"/>
                </a:lnTo>
                <a:close/>
              </a:path>
              <a:path w="518159" h="371475">
                <a:moveTo>
                  <a:pt x="452958" y="126504"/>
                </a:moveTo>
                <a:lnTo>
                  <a:pt x="452932" y="124244"/>
                </a:lnTo>
                <a:lnTo>
                  <a:pt x="424065" y="76492"/>
                </a:lnTo>
                <a:lnTo>
                  <a:pt x="434213" y="76492"/>
                </a:lnTo>
                <a:lnTo>
                  <a:pt x="436181" y="75361"/>
                </a:lnTo>
                <a:lnTo>
                  <a:pt x="438264" y="71666"/>
                </a:lnTo>
                <a:lnTo>
                  <a:pt x="438238" y="69392"/>
                </a:lnTo>
                <a:lnTo>
                  <a:pt x="396316" y="0"/>
                </a:lnTo>
                <a:lnTo>
                  <a:pt x="390499" y="0"/>
                </a:lnTo>
                <a:lnTo>
                  <a:pt x="348564" y="69392"/>
                </a:lnTo>
                <a:lnTo>
                  <a:pt x="348526" y="71666"/>
                </a:lnTo>
                <a:lnTo>
                  <a:pt x="350621" y="75361"/>
                </a:lnTo>
                <a:lnTo>
                  <a:pt x="352590" y="76492"/>
                </a:lnTo>
                <a:lnTo>
                  <a:pt x="362724" y="76492"/>
                </a:lnTo>
                <a:lnTo>
                  <a:pt x="333883" y="124244"/>
                </a:lnTo>
                <a:lnTo>
                  <a:pt x="333857" y="126504"/>
                </a:lnTo>
                <a:lnTo>
                  <a:pt x="335940" y="130200"/>
                </a:lnTo>
                <a:lnTo>
                  <a:pt x="337908" y="131356"/>
                </a:lnTo>
                <a:lnTo>
                  <a:pt x="354457" y="131356"/>
                </a:lnTo>
                <a:lnTo>
                  <a:pt x="333883" y="165404"/>
                </a:lnTo>
                <a:lnTo>
                  <a:pt x="333857" y="167652"/>
                </a:lnTo>
                <a:lnTo>
                  <a:pt x="335940" y="171361"/>
                </a:lnTo>
                <a:lnTo>
                  <a:pt x="337908" y="172504"/>
                </a:lnTo>
                <a:lnTo>
                  <a:pt x="450151" y="172504"/>
                </a:lnTo>
                <a:lnTo>
                  <a:pt x="452793" y="169862"/>
                </a:lnTo>
                <a:lnTo>
                  <a:pt x="452793" y="165112"/>
                </a:lnTo>
                <a:lnTo>
                  <a:pt x="452208" y="163741"/>
                </a:lnTo>
                <a:lnTo>
                  <a:pt x="451294" y="162699"/>
                </a:lnTo>
                <a:lnTo>
                  <a:pt x="432346" y="131356"/>
                </a:lnTo>
                <a:lnTo>
                  <a:pt x="448906" y="131356"/>
                </a:lnTo>
                <a:lnTo>
                  <a:pt x="450862" y="130200"/>
                </a:lnTo>
                <a:lnTo>
                  <a:pt x="452958" y="126504"/>
                </a:lnTo>
                <a:close/>
              </a:path>
              <a:path w="518159" h="371475">
                <a:moveTo>
                  <a:pt x="478015" y="307949"/>
                </a:moveTo>
                <a:lnTo>
                  <a:pt x="473608" y="308406"/>
                </a:lnTo>
                <a:lnTo>
                  <a:pt x="469112" y="308406"/>
                </a:lnTo>
                <a:lnTo>
                  <a:pt x="464705" y="307949"/>
                </a:lnTo>
                <a:lnTo>
                  <a:pt x="464705" y="371246"/>
                </a:lnTo>
                <a:lnTo>
                  <a:pt x="478015" y="371208"/>
                </a:lnTo>
                <a:lnTo>
                  <a:pt x="478015" y="307949"/>
                </a:lnTo>
                <a:close/>
              </a:path>
              <a:path w="518159" h="371475">
                <a:moveTo>
                  <a:pt x="517944" y="254393"/>
                </a:moveTo>
                <a:lnTo>
                  <a:pt x="514819" y="232079"/>
                </a:lnTo>
                <a:lnTo>
                  <a:pt x="505726" y="203327"/>
                </a:lnTo>
                <a:lnTo>
                  <a:pt x="491109" y="178473"/>
                </a:lnTo>
                <a:lnTo>
                  <a:pt x="471360" y="167881"/>
                </a:lnTo>
                <a:lnTo>
                  <a:pt x="451612" y="178473"/>
                </a:lnTo>
                <a:lnTo>
                  <a:pt x="436981" y="203327"/>
                </a:lnTo>
                <a:lnTo>
                  <a:pt x="427901" y="232079"/>
                </a:lnTo>
                <a:lnTo>
                  <a:pt x="424776" y="254393"/>
                </a:lnTo>
                <a:lnTo>
                  <a:pt x="428447" y="272503"/>
                </a:lnTo>
                <a:lnTo>
                  <a:pt x="438442" y="287299"/>
                </a:lnTo>
                <a:lnTo>
                  <a:pt x="453250" y="297294"/>
                </a:lnTo>
                <a:lnTo>
                  <a:pt x="471360" y="300951"/>
                </a:lnTo>
                <a:lnTo>
                  <a:pt x="489470" y="297294"/>
                </a:lnTo>
                <a:lnTo>
                  <a:pt x="504278" y="287299"/>
                </a:lnTo>
                <a:lnTo>
                  <a:pt x="514273" y="272503"/>
                </a:lnTo>
                <a:lnTo>
                  <a:pt x="517944" y="254393"/>
                </a:lnTo>
                <a:close/>
              </a:path>
            </a:pathLst>
          </a:custGeom>
          <a:solidFill>
            <a:srgbClr val="005970"/>
          </a:solidFill>
        </p:spPr>
        <p:txBody>
          <a:bodyPr wrap="square" lIns="0" tIns="0" rIns="0" bIns="0" rtlCol="0"/>
          <a:lstStyle/>
          <a:p>
            <a:endParaRPr/>
          </a:p>
        </p:txBody>
      </p:sp>
      <p:sp>
        <p:nvSpPr>
          <p:cNvPr id="56" name="bg object 56"/>
          <p:cNvSpPr/>
          <p:nvPr/>
        </p:nvSpPr>
        <p:spPr>
          <a:xfrm>
            <a:off x="0" y="0"/>
            <a:ext cx="20104100" cy="1809750"/>
          </a:xfrm>
          <a:custGeom>
            <a:avLst/>
            <a:gdLst/>
            <a:ahLst/>
            <a:cxnLst/>
            <a:rect l="l" t="t" r="r" b="b"/>
            <a:pathLst>
              <a:path w="20104100" h="1809750">
                <a:moveTo>
                  <a:pt x="0" y="0"/>
                </a:moveTo>
                <a:lnTo>
                  <a:pt x="0" y="1809368"/>
                </a:lnTo>
                <a:lnTo>
                  <a:pt x="20104099" y="1809368"/>
                </a:lnTo>
                <a:lnTo>
                  <a:pt x="20104099" y="0"/>
                </a:lnTo>
                <a:lnTo>
                  <a:pt x="0" y="0"/>
                </a:lnTo>
                <a:close/>
              </a:path>
            </a:pathLst>
          </a:custGeom>
          <a:solidFill>
            <a:srgbClr val="00596F"/>
          </a:solidFill>
        </p:spPr>
        <p:txBody>
          <a:bodyPr wrap="square" lIns="0" tIns="0" rIns="0" bIns="0" rtlCol="0"/>
          <a:lstStyle/>
          <a:p>
            <a:endParaRPr/>
          </a:p>
        </p:txBody>
      </p:sp>
      <p:sp>
        <p:nvSpPr>
          <p:cNvPr id="2" name="Holder 2"/>
          <p:cNvSpPr>
            <a:spLocks noGrp="1"/>
          </p:cNvSpPr>
          <p:nvPr>
            <p:ph type="title"/>
          </p:nvPr>
        </p:nvSpPr>
        <p:spPr>
          <a:xfrm>
            <a:off x="1005205" y="496411"/>
            <a:ext cx="18093690" cy="738664"/>
          </a:xfrm>
          <a:prstGeom prst="rect">
            <a:avLst/>
          </a:prstGeom>
        </p:spPr>
        <p:txBody>
          <a:bodyPr wrap="square" lIns="0" tIns="0" rIns="0" bIns="0">
            <a:spAutoFit/>
          </a:bodyPr>
          <a:lstStyle>
            <a:lvl1pPr>
              <a:defRPr/>
            </a:lvl1pPr>
          </a:lstStyle>
          <a:p>
            <a:endParaRPr dirty="0"/>
          </a:p>
        </p:txBody>
      </p:sp>
      <p:sp>
        <p:nvSpPr>
          <p:cNvPr id="3" name="Holder 3"/>
          <p:cNvSpPr>
            <a:spLocks noGrp="1"/>
          </p:cNvSpPr>
          <p:nvPr>
            <p:ph type="body" idx="1"/>
          </p:nvPr>
        </p:nvSpPr>
        <p:spPr>
          <a:xfrm>
            <a:off x="1005205" y="2152951"/>
            <a:ext cx="18093690" cy="430887"/>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0F0B1604-41A4-4163-909E-58B0B521861E}" type="datetime1">
              <a:rPr lang="en-US" smtClean="0"/>
              <a:t>4/21/2026</a:t>
            </a:fld>
            <a:endParaRPr lang="en-US"/>
          </a:p>
        </p:txBody>
      </p:sp>
      <p:sp>
        <p:nvSpPr>
          <p:cNvPr id="6" name="Holder 6"/>
          <p:cNvSpPr>
            <a:spLocks noGrp="1"/>
          </p:cNvSpPr>
          <p:nvPr>
            <p:ph type="sldNum" sz="quarter" idx="7"/>
          </p:nvPr>
        </p:nvSpPr>
        <p:spPr>
          <a:xfrm>
            <a:off x="19055722" y="10564000"/>
            <a:ext cx="328930" cy="311784"/>
          </a:xfrm>
          <a:prstGeom prst="rect">
            <a:avLst/>
          </a:prstGeom>
        </p:spPr>
        <p:txBody>
          <a:bodyPr wrap="square" lIns="0" tIns="0" rIns="0" bIns="0">
            <a:spAutoFit/>
          </a:bodyPr>
          <a:lstStyle>
            <a:lvl1pPr>
              <a:defRPr sz="1850" b="0" i="0">
                <a:solidFill>
                  <a:srgbClr val="333E47"/>
                </a:solidFill>
                <a:latin typeface="Myriad Pro"/>
                <a:cs typeface="Myriad Pro"/>
              </a:defRPr>
            </a:lvl1pPr>
          </a:lstStyle>
          <a:p>
            <a:pPr marL="38100">
              <a:lnSpc>
                <a:spcPct val="100000"/>
              </a:lnSpc>
              <a:spcBef>
                <a:spcPts val="35"/>
              </a:spcBef>
            </a:pPr>
            <a:fld id="{81D60167-4931-47E6-BA6A-407CBD079E47}" type="slidenum">
              <a:rPr spc="-25" dirty="0"/>
              <a:t>‹#›</a:t>
            </a:fld>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sz="4800">
          <a:solidFill>
            <a:schemeClr val="bg1"/>
          </a:solidFill>
          <a:latin typeface="+mj-lt"/>
          <a:ea typeface="+mj-ea"/>
          <a:cs typeface="+mj-cs"/>
        </a:defRPr>
      </a:lvl1pPr>
    </p:titleStyle>
    <p:bodyStyle>
      <a:lvl1pPr marL="0">
        <a:defRPr sz="2800">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18" Type="http://schemas.openxmlformats.org/officeDocument/2006/relationships/image" Target="../media/image25.png"/><Relationship Id="rId3" Type="http://schemas.microsoft.com/office/2018/10/relationships/comments" Target="../comments/modernComment_100_0.xml"/><Relationship Id="rId7" Type="http://schemas.openxmlformats.org/officeDocument/2006/relationships/image" Target="../media/image14.pn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1.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19"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0.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8.png"/><Relationship Id="rId7" Type="http://schemas.openxmlformats.org/officeDocument/2006/relationships/diagramColors" Target="../diagrams/colors6.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1.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8.png"/><Relationship Id="rId7" Type="http://schemas.openxmlformats.org/officeDocument/2006/relationships/diagramColors" Target="../diagrams/colors7.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28.png"/><Relationship Id="rId7" Type="http://schemas.openxmlformats.org/officeDocument/2006/relationships/image" Target="../media/image48.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7.svg"/><Relationship Id="rId5" Type="http://schemas.openxmlformats.org/officeDocument/2006/relationships/image" Target="../media/image46.svg"/><Relationship Id="rId4" Type="http://schemas.openxmlformats.org/officeDocument/2006/relationships/image" Target="../media/image45.svg"/></Relationships>
</file>

<file path=ppt/slides/_rels/slide1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28.png"/><Relationship Id="rId7" Type="http://schemas.openxmlformats.org/officeDocument/2006/relationships/diagramColors" Target="../diagrams/colors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5.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28.png"/><Relationship Id="rId7" Type="http://schemas.openxmlformats.org/officeDocument/2006/relationships/diagramColors" Target="../diagrams/colors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0.xml"/><Relationship Id="rId3" Type="http://schemas.microsoft.com/office/2018/10/relationships/comments" Target="../comments/modernComment_118_AB9A9C4A.xml"/><Relationship Id="rId7" Type="http://schemas.openxmlformats.org/officeDocument/2006/relationships/diagramQuickStyle" Target="../diagrams/quickStyle10.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4" Type="http://schemas.openxmlformats.org/officeDocument/2006/relationships/image" Target="../media/image28.png"/><Relationship Id="rId9" Type="http://schemas.microsoft.com/office/2007/relationships/diagramDrawing" Target="../diagrams/drawing10.xml"/></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11.xml"/><Relationship Id="rId3" Type="http://schemas.microsoft.com/office/2018/10/relationships/comments" Target="../comments/modernComment_11B_98C9F711.xml"/><Relationship Id="rId7" Type="http://schemas.openxmlformats.org/officeDocument/2006/relationships/diagramQuickStyle" Target="../diagrams/quickStyle11.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openxmlformats.org/officeDocument/2006/relationships/image" Target="../media/image28.png"/><Relationship Id="rId9" Type="http://schemas.microsoft.com/office/2007/relationships/diagramDrawing" Target="../diagrams/drawing11.xml"/></Relationships>
</file>

<file path=ppt/slides/_rels/slide1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28.png"/><Relationship Id="rId7" Type="http://schemas.openxmlformats.org/officeDocument/2006/relationships/diagramColors" Target="../diagrams/colors1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9.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28.png"/><Relationship Id="rId7" Type="http://schemas.openxmlformats.org/officeDocument/2006/relationships/diagramColors" Target="../diagrams/colors13.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8.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28.png"/><Relationship Id="rId7" Type="http://schemas.openxmlformats.org/officeDocument/2006/relationships/diagramColors" Target="../diagrams/colors1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21.xml.rels><?xml version="1.0" encoding="UTF-8" standalone="yes"?>
<Relationships xmlns="http://schemas.openxmlformats.org/package/2006/relationships"><Relationship Id="rId8" Type="http://schemas.openxmlformats.org/officeDocument/2006/relationships/hyperlink" Target="https://cmha.ca/wp-content/uploads/2021/07/CMHA-Naloxone-Toolkit-Naloxone101-ENG-Final.pdf" TargetMode="External"/><Relationship Id="rId13" Type="http://schemas.openxmlformats.org/officeDocument/2006/relationships/hyperlink" Target="https://www.camh.ca/en/health-info/mental-illness-and-addiction-index/anti-anxiety-medications-benzodiazepines" TargetMode="External"/><Relationship Id="rId3" Type="http://schemas.openxmlformats.org/officeDocument/2006/relationships/image" Target="../media/image28.png"/><Relationship Id="rId7" Type="http://schemas.openxmlformats.org/officeDocument/2006/relationships/hyperlink" Target="https://ontario.cmha.ca/factors-that-impact-addiction-and-substance-misuse/" TargetMode="External"/><Relationship Id="rId12" Type="http://schemas.openxmlformats.org/officeDocument/2006/relationships/hyperlink" Target="https://www.camh.ca/en/health-info/mental-illness-and-addiction-index/amphetamines" TargetMode="External"/><Relationship Id="rId2" Type="http://schemas.openxmlformats.org/officeDocument/2006/relationships/notesSlide" Target="../notesSlides/notesSlide21.xml"/><Relationship Id="rId16" Type="http://schemas.openxmlformats.org/officeDocument/2006/relationships/hyperlink" Target="https://my.clevelandclinic.org/health/drugs/21127-opioids" TargetMode="External"/><Relationship Id="rId1" Type="http://schemas.openxmlformats.org/officeDocument/2006/relationships/slideLayout" Target="../slideLayouts/slideLayout2.xml"/><Relationship Id="rId6" Type="http://schemas.openxmlformats.org/officeDocument/2006/relationships/hyperlink" Target="https://www.camh.ca/en/science-and-research/institutes-and-centres/institute-for-mental-health-policy-research/ontario-student-drug-use-and-health-survey---osduhs" TargetMode="External"/><Relationship Id="rId11" Type="http://schemas.openxmlformats.org/officeDocument/2006/relationships/hyperlink" Target="https://www.camh.ca/en/health-info/guides-and-publications/youth-and-prescription-painkillers#:~:text=Why%20Do%20Young%20People%20Misuse,not%20prescribed%20specifically%20for%20them" TargetMode="External"/><Relationship Id="rId5" Type="http://schemas.openxmlformats.org/officeDocument/2006/relationships/hyperlink" Target="https://www.bccdc.ca/news-stories-site/Pages/Poison-Prevention-Week.aspx" TargetMode="External"/><Relationship Id="rId15" Type="http://schemas.openxmlformats.org/officeDocument/2006/relationships/hyperlink" Target="https://my.clevelandclinic.org/health/treatments/24880-sedative" TargetMode="External"/><Relationship Id="rId10" Type="http://schemas.openxmlformats.org/officeDocument/2006/relationships/hyperlink" Target="https://www.ccsa.ca/sites/default/files/2019-06/CCSA-Canadian-Drug-Summary-Sedatives-2019-en.pdf" TargetMode="External"/><Relationship Id="rId4" Type="http://schemas.openxmlformats.org/officeDocument/2006/relationships/hyperlink" Target="https://pmc.ncbi.nlm.nih.gov/articles/PMC7887877/" TargetMode="External"/><Relationship Id="rId9" Type="http://schemas.openxmlformats.org/officeDocument/2006/relationships/hyperlink" Target="https://www.ccsa.ca/sites/default/files/2019-04/CCSA-Prescription-Stimulant-Misuse-Youth-Summary-2016-en.pdf" TargetMode="External"/><Relationship Id="rId14" Type="http://schemas.openxmlformats.org/officeDocument/2006/relationships/hyperlink" Target="https://my.clevelandclinic.org/health/treatments/11766-adhd-medication"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canada.ca/en/health-canada/services/opioids.html" TargetMode="External"/><Relationship Id="rId13" Type="http://schemas.openxmlformats.org/officeDocument/2006/relationships/hyperlink" Target="https://www.hopkinsmedicine.org/health/treatment-tests-and-therapies/opioids" TargetMode="External"/><Relationship Id="rId3" Type="http://schemas.openxmlformats.org/officeDocument/2006/relationships/image" Target="../media/image28.png"/><Relationship Id="rId7" Type="http://schemas.openxmlformats.org/officeDocument/2006/relationships/hyperlink" Target="https://www.canada.ca/en/health-canada/services/substance-use/controlled-illegal-drugs/benzodiazepines.html" TargetMode="External"/><Relationship Id="rId12" Type="http://schemas.openxmlformats.org/officeDocument/2006/relationships/hyperlink" Target="https://www.hopkinsmedicine.org/health/wellness-and-prevention/help-for-managing-multiple-medications" TargetMode="External"/><Relationship Id="rId2" Type="http://schemas.openxmlformats.org/officeDocument/2006/relationships/notesSlide" Target="../notesSlides/notesSlide22.xml"/><Relationship Id="rId16" Type="http://schemas.openxmlformats.org/officeDocument/2006/relationships/hyperlink" Target="https://www.ontariopoisoncentre.ca/for-families/common-poisons/current-top-10/" TargetMode="External"/><Relationship Id="rId1" Type="http://schemas.openxmlformats.org/officeDocument/2006/relationships/slideLayout" Target="../slideLayouts/slideLayout2.xml"/><Relationship Id="rId6" Type="http://schemas.openxmlformats.org/officeDocument/2006/relationships/hyperlink" Target="https://www.canada.ca/en/health-canada/services/publications/healthy-living/substance-use-spectrum-infographic.html" TargetMode="External"/><Relationship Id="rId11" Type="http://schemas.openxmlformats.org/officeDocument/2006/relationships/hyperlink" Target="https://www.henryford.com/blog/2018/09/from-toddlers-to-teens-medication-safety-tips-for-parents" TargetMode="External"/><Relationship Id="rId5" Type="http://schemas.openxmlformats.org/officeDocument/2006/relationships/hyperlink" Target="https://www.canada.ca/en/health-canada/services/drugs-medication/prescription-stimulants.html" TargetMode="External"/><Relationship Id="rId15" Type="http://schemas.openxmlformats.org/officeDocument/2006/relationships/hyperlink" Target="https://www.ontariopoisoncentre.ca/for-families/poison-prevention/" TargetMode="External"/><Relationship Id="rId10" Type="http://schemas.openxmlformats.org/officeDocument/2006/relationships/hyperlink" Target="https://www.canada.ca/en/health-canada/services/canadian-student-tobacco-alcohol-drugs-survey/2023-2024-key-findings.html" TargetMode="External"/><Relationship Id="rId4" Type="http://schemas.openxmlformats.org/officeDocument/2006/relationships/hyperlink" Target="https://pharmacy.express-scripts.ca/sharing-meds" TargetMode="External"/><Relationship Id="rId9" Type="http://schemas.openxmlformats.org/officeDocument/2006/relationships/hyperlink" Target="https://www.canada.ca/en/health-canada/services/substance-use/about-substance-use.html" TargetMode="External"/><Relationship Id="rId14" Type="http://schemas.openxmlformats.org/officeDocument/2006/relationships/hyperlink" Target="https://www.catie.ca/prevention-in-focus/benzodiazepines-and-xylazine-effects-and-harms-of-sedatives-in-the-unregulated"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wecoss.ca/resource/medicine-cabinet-clean-out" TargetMode="External"/><Relationship Id="rId13" Type="http://schemas.openxmlformats.org/officeDocument/2006/relationships/hyperlink" Target="https://www.wsj.com/articles/advil-vs-tylenol-which-to-use-and-when-1431364490" TargetMode="External"/><Relationship Id="rId3" Type="http://schemas.openxmlformats.org/officeDocument/2006/relationships/image" Target="../media/image28.png"/><Relationship Id="rId7" Type="http://schemas.openxmlformats.org/officeDocument/2006/relationships/hyperlink" Target="https://www.fau.edu/thrive/students/thrive-thursdays/stigma_around_psychiatric_medications/" TargetMode="External"/><Relationship Id="rId12" Type="http://schemas.openxmlformats.org/officeDocument/2006/relationships/hyperlink" Target="https://onestoptalk.ca/"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pmc.ncbi.nlm.nih.gov/articles/PMC9877499/" TargetMode="External"/><Relationship Id="rId11" Type="http://schemas.openxmlformats.org/officeDocument/2006/relationships/hyperlink" Target="https://muskoka411.com/ontario-now-requires-naloxone-kits-in-at-risk-workplaces/" TargetMode="External"/><Relationship Id="rId5" Type="http://schemas.openxmlformats.org/officeDocument/2006/relationships/hyperlink" Target="https://www.canada.ca/content/dam/phac-aspc/documents/corporate/publications/chief-public-health-officer-reports-state-public-health-canada/2018-preventing-problematic-substance-use-youth/2018-preventing-problematic-substance-use-youth.pdf" TargetMode="External"/><Relationship Id="rId15" Type="http://schemas.openxmlformats.org/officeDocument/2006/relationships/hyperlink" Target="https://youthhubs.ca/site/windsor-essex-youth-wellness-hub" TargetMode="External"/><Relationship Id="rId10" Type="http://schemas.openxmlformats.org/officeDocument/2006/relationships/hyperlink" Target="https://kidshelpphone.ca/" TargetMode="External"/><Relationship Id="rId4" Type="http://schemas.openxmlformats.org/officeDocument/2006/relationships/hyperlink" Target="https://parachute.ca/en/news-release/pain-medications-remain-the-leading-cause-of-poison-centre-calls-in-canada/" TargetMode="External"/><Relationship Id="rId9" Type="http://schemas.openxmlformats.org/officeDocument/2006/relationships/hyperlink" Target="https://wecoss.ca/resource/talking-about-substance-use-why-do-words-matter" TargetMode="External"/><Relationship Id="rId14" Type="http://schemas.openxmlformats.org/officeDocument/2006/relationships/hyperlink" Target="https://wechc.org/" TargetMode="External"/></Relationships>
</file>

<file path=ppt/slides/_rels/slide24.xml.rels><?xml version="1.0" encoding="UTF-8" standalone="yes"?>
<Relationships xmlns="http://schemas.openxmlformats.org/package/2006/relationships"><Relationship Id="rId13" Type="http://schemas.openxmlformats.org/officeDocument/2006/relationships/image" Target="../media/image81.png"/><Relationship Id="rId18" Type="http://schemas.openxmlformats.org/officeDocument/2006/relationships/image" Target="../media/image86.png"/><Relationship Id="rId26" Type="http://schemas.openxmlformats.org/officeDocument/2006/relationships/image" Target="../media/image94.png"/><Relationship Id="rId3" Type="http://schemas.openxmlformats.org/officeDocument/2006/relationships/image" Target="../media/image71.png"/><Relationship Id="rId21" Type="http://schemas.openxmlformats.org/officeDocument/2006/relationships/image" Target="../media/image89.png"/><Relationship Id="rId34" Type="http://schemas.openxmlformats.org/officeDocument/2006/relationships/image" Target="../media/image102.png"/><Relationship Id="rId7" Type="http://schemas.openxmlformats.org/officeDocument/2006/relationships/image" Target="../media/image75.png"/><Relationship Id="rId12" Type="http://schemas.openxmlformats.org/officeDocument/2006/relationships/image" Target="../media/image80.png"/><Relationship Id="rId17" Type="http://schemas.openxmlformats.org/officeDocument/2006/relationships/image" Target="../media/image85.png"/><Relationship Id="rId25" Type="http://schemas.openxmlformats.org/officeDocument/2006/relationships/image" Target="../media/image93.png"/><Relationship Id="rId33" Type="http://schemas.openxmlformats.org/officeDocument/2006/relationships/image" Target="../media/image101.png"/><Relationship Id="rId2" Type="http://schemas.openxmlformats.org/officeDocument/2006/relationships/image" Target="../media/image70.png"/><Relationship Id="rId16" Type="http://schemas.openxmlformats.org/officeDocument/2006/relationships/image" Target="../media/image84.png"/><Relationship Id="rId20" Type="http://schemas.openxmlformats.org/officeDocument/2006/relationships/image" Target="../media/image88.png"/><Relationship Id="rId29" Type="http://schemas.openxmlformats.org/officeDocument/2006/relationships/image" Target="../media/image97.png"/><Relationship Id="rId1" Type="http://schemas.openxmlformats.org/officeDocument/2006/relationships/slideLayout" Target="../slideLayouts/slideLayout5.xml"/><Relationship Id="rId6" Type="http://schemas.openxmlformats.org/officeDocument/2006/relationships/image" Target="../media/image74.png"/><Relationship Id="rId11" Type="http://schemas.openxmlformats.org/officeDocument/2006/relationships/image" Target="../media/image79.png"/><Relationship Id="rId24" Type="http://schemas.openxmlformats.org/officeDocument/2006/relationships/image" Target="../media/image92.png"/><Relationship Id="rId32" Type="http://schemas.openxmlformats.org/officeDocument/2006/relationships/image" Target="../media/image100.png"/><Relationship Id="rId5" Type="http://schemas.openxmlformats.org/officeDocument/2006/relationships/image" Target="../media/image73.png"/><Relationship Id="rId15" Type="http://schemas.openxmlformats.org/officeDocument/2006/relationships/image" Target="../media/image83.png"/><Relationship Id="rId23" Type="http://schemas.openxmlformats.org/officeDocument/2006/relationships/image" Target="../media/image91.png"/><Relationship Id="rId28" Type="http://schemas.openxmlformats.org/officeDocument/2006/relationships/image" Target="../media/image96.png"/><Relationship Id="rId36" Type="http://schemas.openxmlformats.org/officeDocument/2006/relationships/image" Target="../media/image104.png"/><Relationship Id="rId10" Type="http://schemas.openxmlformats.org/officeDocument/2006/relationships/image" Target="../media/image78.png"/><Relationship Id="rId19" Type="http://schemas.openxmlformats.org/officeDocument/2006/relationships/image" Target="../media/image87.png"/><Relationship Id="rId31" Type="http://schemas.openxmlformats.org/officeDocument/2006/relationships/image" Target="../media/image99.png"/><Relationship Id="rId4" Type="http://schemas.openxmlformats.org/officeDocument/2006/relationships/image" Target="../media/image72.png"/><Relationship Id="rId9" Type="http://schemas.openxmlformats.org/officeDocument/2006/relationships/image" Target="../media/image77.png"/><Relationship Id="rId14" Type="http://schemas.openxmlformats.org/officeDocument/2006/relationships/image" Target="../media/image82.png"/><Relationship Id="rId22" Type="http://schemas.openxmlformats.org/officeDocument/2006/relationships/image" Target="../media/image90.png"/><Relationship Id="rId27" Type="http://schemas.openxmlformats.org/officeDocument/2006/relationships/image" Target="../media/image95.png"/><Relationship Id="rId30" Type="http://schemas.openxmlformats.org/officeDocument/2006/relationships/image" Target="../media/image98.png"/><Relationship Id="rId35" Type="http://schemas.openxmlformats.org/officeDocument/2006/relationships/image" Target="../media/image103.png"/><Relationship Id="rId8" Type="http://schemas.openxmlformats.org/officeDocument/2006/relationships/image" Target="../media/image76.png"/></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8.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8.png"/><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13" Type="http://schemas.openxmlformats.org/officeDocument/2006/relationships/diagramColors" Target="../diagrams/colors5.xml"/><Relationship Id="rId3" Type="http://schemas.microsoft.com/office/2018/10/relationships/comments" Target="../comments/modernComment_113_D6AAC309.xml"/><Relationship Id="rId7" Type="http://schemas.openxmlformats.org/officeDocument/2006/relationships/diagramQuickStyle" Target="../diagrams/quickStyle4.xml"/><Relationship Id="rId12" Type="http://schemas.openxmlformats.org/officeDocument/2006/relationships/diagramQuickStyle" Target="../diagrams/quickStyle5.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4.xml"/><Relationship Id="rId11" Type="http://schemas.openxmlformats.org/officeDocument/2006/relationships/diagramLayout" Target="../diagrams/layout5.xml"/><Relationship Id="rId5" Type="http://schemas.openxmlformats.org/officeDocument/2006/relationships/diagramData" Target="../diagrams/data4.xml"/><Relationship Id="rId10" Type="http://schemas.openxmlformats.org/officeDocument/2006/relationships/diagramData" Target="../diagrams/data5.xml"/><Relationship Id="rId4" Type="http://schemas.openxmlformats.org/officeDocument/2006/relationships/image" Target="../media/image28.png"/><Relationship Id="rId9" Type="http://schemas.microsoft.com/office/2007/relationships/diagramDrawing" Target="../diagrams/drawing4.xml"/><Relationship Id="rId14" Type="http://schemas.microsoft.com/office/2007/relationships/diagramDrawing" Target="../diagrams/drawin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ideo" Target="https://www.youtube.com/embed/NDVV_M__CSI?feature=oembed" TargetMode="External"/><Relationship Id="rId5" Type="http://schemas.openxmlformats.org/officeDocument/2006/relationships/image" Target="../media/image44.jpe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 name="Slide Number Placeholder 54">
            <a:extLst>
              <a:ext uri="{FF2B5EF4-FFF2-40B4-BE49-F238E27FC236}">
                <a16:creationId xmlns:a16="http://schemas.microsoft.com/office/drawing/2014/main" id="{C7BDC8EC-902A-077D-B8B8-5116E1974DD1}"/>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1</a:t>
            </a:fld>
            <a:endParaRPr lang="en-CA" spc="-25" dirty="0"/>
          </a:p>
        </p:txBody>
      </p:sp>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596F"/>
          </a:solidFill>
        </p:spPr>
        <p:txBody>
          <a:bodyPr wrap="square" lIns="0" tIns="0" rIns="0" bIns="0" rtlCol="0"/>
          <a:lstStyle/>
          <a:p>
            <a:endParaRPr/>
          </a:p>
        </p:txBody>
      </p:sp>
      <p:sp>
        <p:nvSpPr>
          <p:cNvPr id="3" name="object 3"/>
          <p:cNvSpPr/>
          <p:nvPr/>
        </p:nvSpPr>
        <p:spPr>
          <a:xfrm>
            <a:off x="4104644" y="3526653"/>
            <a:ext cx="5777865" cy="0"/>
          </a:xfrm>
          <a:custGeom>
            <a:avLst/>
            <a:gdLst/>
            <a:ahLst/>
            <a:cxnLst/>
            <a:rect l="l" t="t" r="r" b="b"/>
            <a:pathLst>
              <a:path w="5777865">
                <a:moveTo>
                  <a:pt x="5777363" y="0"/>
                </a:moveTo>
                <a:lnTo>
                  <a:pt x="0" y="0"/>
                </a:lnTo>
              </a:path>
            </a:pathLst>
          </a:custGeom>
          <a:ln w="77882">
            <a:solidFill>
              <a:srgbClr val="FFFFFF"/>
            </a:solidFill>
          </a:ln>
        </p:spPr>
        <p:txBody>
          <a:bodyPr wrap="square" lIns="0" tIns="0" rIns="0" bIns="0" rtlCol="0"/>
          <a:lstStyle/>
          <a:p>
            <a:endParaRPr/>
          </a:p>
        </p:txBody>
      </p:sp>
      <p:sp>
        <p:nvSpPr>
          <p:cNvPr id="4" name="object 4"/>
          <p:cNvSpPr/>
          <p:nvPr/>
        </p:nvSpPr>
        <p:spPr>
          <a:xfrm>
            <a:off x="13166351" y="1319730"/>
            <a:ext cx="6938009" cy="0"/>
          </a:xfrm>
          <a:custGeom>
            <a:avLst/>
            <a:gdLst/>
            <a:ahLst/>
            <a:cxnLst/>
            <a:rect l="l" t="t" r="r" b="b"/>
            <a:pathLst>
              <a:path w="6938009">
                <a:moveTo>
                  <a:pt x="0" y="0"/>
                </a:moveTo>
                <a:lnTo>
                  <a:pt x="6937746" y="0"/>
                </a:lnTo>
              </a:path>
            </a:pathLst>
          </a:custGeom>
          <a:ln w="77882">
            <a:solidFill>
              <a:srgbClr val="FFFFFF"/>
            </a:solidFill>
          </a:ln>
        </p:spPr>
        <p:txBody>
          <a:bodyPr wrap="square" lIns="0" tIns="0" rIns="0" bIns="0" rtlCol="0"/>
          <a:lstStyle/>
          <a:p>
            <a:endParaRPr/>
          </a:p>
        </p:txBody>
      </p:sp>
      <p:sp>
        <p:nvSpPr>
          <p:cNvPr id="5" name="object 5"/>
          <p:cNvSpPr/>
          <p:nvPr/>
        </p:nvSpPr>
        <p:spPr>
          <a:xfrm>
            <a:off x="7459812" y="965832"/>
            <a:ext cx="5062220" cy="655320"/>
          </a:xfrm>
          <a:custGeom>
            <a:avLst/>
            <a:gdLst/>
            <a:ahLst/>
            <a:cxnLst/>
            <a:rect l="l" t="t" r="r" b="b"/>
            <a:pathLst>
              <a:path w="5062220" h="655319">
                <a:moveTo>
                  <a:pt x="20700" y="544684"/>
                </a:moveTo>
                <a:lnTo>
                  <a:pt x="0" y="613353"/>
                </a:lnTo>
                <a:lnTo>
                  <a:pt x="70670" y="642514"/>
                </a:lnTo>
                <a:lnTo>
                  <a:pt x="115488" y="651451"/>
                </a:lnTo>
                <a:lnTo>
                  <a:pt x="161806" y="654744"/>
                </a:lnTo>
                <a:lnTo>
                  <a:pt x="221201" y="649717"/>
                </a:lnTo>
                <a:lnTo>
                  <a:pt x="271233" y="635490"/>
                </a:lnTo>
                <a:lnTo>
                  <a:pt x="311984" y="613348"/>
                </a:lnTo>
                <a:lnTo>
                  <a:pt x="341890" y="586076"/>
                </a:lnTo>
                <a:lnTo>
                  <a:pt x="167450" y="586076"/>
                </a:lnTo>
                <a:lnTo>
                  <a:pt x="125864" y="582783"/>
                </a:lnTo>
                <a:lnTo>
                  <a:pt x="86662" y="573846"/>
                </a:lnTo>
                <a:lnTo>
                  <a:pt x="51166" y="560676"/>
                </a:lnTo>
                <a:lnTo>
                  <a:pt x="20700" y="544684"/>
                </a:lnTo>
                <a:close/>
              </a:path>
              <a:path w="5062220" h="655319">
                <a:moveTo>
                  <a:pt x="218244" y="0"/>
                </a:moveTo>
                <a:lnTo>
                  <a:pt x="168083" y="4352"/>
                </a:lnTo>
                <a:lnTo>
                  <a:pt x="123697" y="16851"/>
                </a:lnTo>
                <a:lnTo>
                  <a:pt x="85795" y="36656"/>
                </a:lnTo>
                <a:lnTo>
                  <a:pt x="55084" y="62928"/>
                </a:lnTo>
                <a:lnTo>
                  <a:pt x="32271" y="94827"/>
                </a:lnTo>
                <a:lnTo>
                  <a:pt x="18065" y="131515"/>
                </a:lnTo>
                <a:lnTo>
                  <a:pt x="13172" y="172151"/>
                </a:lnTo>
                <a:lnTo>
                  <a:pt x="18389" y="213944"/>
                </a:lnTo>
                <a:lnTo>
                  <a:pt x="33589" y="250301"/>
                </a:lnTo>
                <a:lnTo>
                  <a:pt x="58091" y="281746"/>
                </a:lnTo>
                <a:lnTo>
                  <a:pt x="91216" y="308801"/>
                </a:lnTo>
                <a:lnTo>
                  <a:pt x="132287" y="331989"/>
                </a:lnTo>
                <a:lnTo>
                  <a:pt x="180622" y="351832"/>
                </a:lnTo>
                <a:lnTo>
                  <a:pt x="235402" y="377083"/>
                </a:lnTo>
                <a:lnTo>
                  <a:pt x="272458" y="404982"/>
                </a:lnTo>
                <a:lnTo>
                  <a:pt x="293465" y="437821"/>
                </a:lnTo>
                <a:lnTo>
                  <a:pt x="300095" y="477891"/>
                </a:lnTo>
                <a:lnTo>
                  <a:pt x="291143" y="521781"/>
                </a:lnTo>
                <a:lnTo>
                  <a:pt x="265169" y="555971"/>
                </a:lnTo>
                <a:lnTo>
                  <a:pt x="223497" y="578167"/>
                </a:lnTo>
                <a:lnTo>
                  <a:pt x="167450" y="586076"/>
                </a:lnTo>
                <a:lnTo>
                  <a:pt x="341890" y="586076"/>
                </a:lnTo>
                <a:lnTo>
                  <a:pt x="343536" y="584575"/>
                </a:lnTo>
                <a:lnTo>
                  <a:pt x="365971" y="550454"/>
                </a:lnTo>
                <a:lnTo>
                  <a:pt x="379372" y="512269"/>
                </a:lnTo>
                <a:lnTo>
                  <a:pt x="383820" y="471305"/>
                </a:lnTo>
                <a:lnTo>
                  <a:pt x="379282" y="428042"/>
                </a:lnTo>
                <a:lnTo>
                  <a:pt x="365702" y="390816"/>
                </a:lnTo>
                <a:lnTo>
                  <a:pt x="343133" y="358766"/>
                </a:lnTo>
                <a:lnTo>
                  <a:pt x="311627" y="331028"/>
                </a:lnTo>
                <a:lnTo>
                  <a:pt x="271236" y="306740"/>
                </a:lnTo>
                <a:lnTo>
                  <a:pt x="165405" y="259978"/>
                </a:lnTo>
                <a:lnTo>
                  <a:pt x="126174" y="233419"/>
                </a:lnTo>
                <a:lnTo>
                  <a:pt x="103347" y="202097"/>
                </a:lnTo>
                <a:lnTo>
                  <a:pt x="95955" y="162748"/>
                </a:lnTo>
                <a:lnTo>
                  <a:pt x="102451" y="129646"/>
                </a:lnTo>
                <a:lnTo>
                  <a:pt x="123234" y="99014"/>
                </a:lnTo>
                <a:lnTo>
                  <a:pt x="160246" y="76496"/>
                </a:lnTo>
                <a:lnTo>
                  <a:pt x="215427" y="67736"/>
                </a:lnTo>
                <a:lnTo>
                  <a:pt x="346017" y="67736"/>
                </a:lnTo>
                <a:lnTo>
                  <a:pt x="358418" y="31046"/>
                </a:lnTo>
                <a:lnTo>
                  <a:pt x="333739" y="19445"/>
                </a:lnTo>
                <a:lnTo>
                  <a:pt x="302090" y="9523"/>
                </a:lnTo>
                <a:lnTo>
                  <a:pt x="263562" y="2601"/>
                </a:lnTo>
                <a:lnTo>
                  <a:pt x="218244" y="0"/>
                </a:lnTo>
                <a:close/>
              </a:path>
              <a:path w="5062220" h="655319">
                <a:moveTo>
                  <a:pt x="346017" y="67736"/>
                </a:moveTo>
                <a:lnTo>
                  <a:pt x="215427" y="67736"/>
                </a:lnTo>
                <a:lnTo>
                  <a:pt x="255539" y="70851"/>
                </a:lnTo>
                <a:lnTo>
                  <a:pt x="289390" y="78551"/>
                </a:lnTo>
                <a:lnTo>
                  <a:pt x="316364" y="88369"/>
                </a:lnTo>
                <a:lnTo>
                  <a:pt x="335843" y="97839"/>
                </a:lnTo>
                <a:lnTo>
                  <a:pt x="346017" y="67736"/>
                </a:lnTo>
                <a:close/>
              </a:path>
              <a:path w="5062220" h="655319">
                <a:moveTo>
                  <a:pt x="577594" y="10345"/>
                </a:moveTo>
                <a:lnTo>
                  <a:pt x="494812" y="10345"/>
                </a:lnTo>
                <a:lnTo>
                  <a:pt x="494920" y="385695"/>
                </a:lnTo>
                <a:lnTo>
                  <a:pt x="498345" y="444894"/>
                </a:lnTo>
                <a:lnTo>
                  <a:pt x="508582" y="497303"/>
                </a:lnTo>
                <a:lnTo>
                  <a:pt x="524983" y="541443"/>
                </a:lnTo>
                <a:lnTo>
                  <a:pt x="547004" y="577708"/>
                </a:lnTo>
                <a:lnTo>
                  <a:pt x="574105" y="606494"/>
                </a:lnTo>
                <a:lnTo>
                  <a:pt x="605743" y="628196"/>
                </a:lnTo>
                <a:lnTo>
                  <a:pt x="641375" y="643208"/>
                </a:lnTo>
                <a:lnTo>
                  <a:pt x="680462" y="651926"/>
                </a:lnTo>
                <a:lnTo>
                  <a:pt x="722459" y="654744"/>
                </a:lnTo>
                <a:lnTo>
                  <a:pt x="766859" y="651735"/>
                </a:lnTo>
                <a:lnTo>
                  <a:pt x="808124" y="642515"/>
                </a:lnTo>
                <a:lnTo>
                  <a:pt x="845695" y="626800"/>
                </a:lnTo>
                <a:lnTo>
                  <a:pt x="879016" y="604302"/>
                </a:lnTo>
                <a:lnTo>
                  <a:pt x="894785" y="587950"/>
                </a:lnTo>
                <a:lnTo>
                  <a:pt x="725286" y="587950"/>
                </a:lnTo>
                <a:lnTo>
                  <a:pt x="684948" y="582833"/>
                </a:lnTo>
                <a:lnTo>
                  <a:pt x="649366" y="567080"/>
                </a:lnTo>
                <a:lnTo>
                  <a:pt x="619690" y="540090"/>
                </a:lnTo>
                <a:lnTo>
                  <a:pt x="597070" y="501264"/>
                </a:lnTo>
                <a:lnTo>
                  <a:pt x="582655" y="449999"/>
                </a:lnTo>
                <a:lnTo>
                  <a:pt x="577594" y="385695"/>
                </a:lnTo>
                <a:lnTo>
                  <a:pt x="577594" y="10345"/>
                </a:lnTo>
                <a:close/>
              </a:path>
              <a:path w="5062220" h="655319">
                <a:moveTo>
                  <a:pt x="962347" y="10345"/>
                </a:moveTo>
                <a:lnTo>
                  <a:pt x="879564" y="10345"/>
                </a:lnTo>
                <a:lnTo>
                  <a:pt x="879564" y="385695"/>
                </a:lnTo>
                <a:lnTo>
                  <a:pt x="874669" y="449348"/>
                </a:lnTo>
                <a:lnTo>
                  <a:pt x="860471" y="500431"/>
                </a:lnTo>
                <a:lnTo>
                  <a:pt x="837702" y="539388"/>
                </a:lnTo>
                <a:lnTo>
                  <a:pt x="807093" y="566663"/>
                </a:lnTo>
                <a:lnTo>
                  <a:pt x="769378" y="582703"/>
                </a:lnTo>
                <a:lnTo>
                  <a:pt x="725286" y="587950"/>
                </a:lnTo>
                <a:lnTo>
                  <a:pt x="894785" y="587950"/>
                </a:lnTo>
                <a:lnTo>
                  <a:pt x="930675" y="537813"/>
                </a:lnTo>
                <a:lnTo>
                  <a:pt x="947899" y="493249"/>
                </a:lnTo>
                <a:lnTo>
                  <a:pt x="958642" y="440757"/>
                </a:lnTo>
                <a:lnTo>
                  <a:pt x="962347" y="380051"/>
                </a:lnTo>
                <a:lnTo>
                  <a:pt x="962347" y="10345"/>
                </a:lnTo>
                <a:close/>
              </a:path>
              <a:path w="5062220" h="655319">
                <a:moveTo>
                  <a:pt x="1261479" y="5643"/>
                </a:moveTo>
                <a:lnTo>
                  <a:pt x="1214708" y="6628"/>
                </a:lnTo>
                <a:lnTo>
                  <a:pt x="1173051" y="9288"/>
                </a:lnTo>
                <a:lnTo>
                  <a:pt x="1136333" y="13184"/>
                </a:lnTo>
                <a:lnTo>
                  <a:pt x="1104374" y="17873"/>
                </a:lnTo>
                <a:lnTo>
                  <a:pt x="1104374" y="644399"/>
                </a:lnTo>
                <a:lnTo>
                  <a:pt x="1186215" y="644399"/>
                </a:lnTo>
                <a:lnTo>
                  <a:pt x="1186215" y="390396"/>
                </a:lnTo>
                <a:lnTo>
                  <a:pt x="1315014" y="390396"/>
                </a:lnTo>
                <a:lnTo>
                  <a:pt x="1362722" y="378519"/>
                </a:lnTo>
                <a:lnTo>
                  <a:pt x="1408569" y="356751"/>
                </a:lnTo>
                <a:lnTo>
                  <a:pt x="1441225" y="330199"/>
                </a:lnTo>
                <a:lnTo>
                  <a:pt x="1253951" y="330199"/>
                </a:lnTo>
                <a:lnTo>
                  <a:pt x="1234373" y="329831"/>
                </a:lnTo>
                <a:lnTo>
                  <a:pt x="1216557" y="328669"/>
                </a:lnTo>
                <a:lnTo>
                  <a:pt x="1200503" y="326625"/>
                </a:lnTo>
                <a:lnTo>
                  <a:pt x="1186215" y="323613"/>
                </a:lnTo>
                <a:lnTo>
                  <a:pt x="1186215" y="77139"/>
                </a:lnTo>
                <a:lnTo>
                  <a:pt x="1199195" y="74524"/>
                </a:lnTo>
                <a:lnTo>
                  <a:pt x="1216672" y="72436"/>
                </a:lnTo>
                <a:lnTo>
                  <a:pt x="1238205" y="71053"/>
                </a:lnTo>
                <a:lnTo>
                  <a:pt x="1263354" y="70552"/>
                </a:lnTo>
                <a:lnTo>
                  <a:pt x="1450482" y="70552"/>
                </a:lnTo>
                <a:lnTo>
                  <a:pt x="1439275" y="58322"/>
                </a:lnTo>
                <a:lnTo>
                  <a:pt x="1406995" y="35805"/>
                </a:lnTo>
                <a:lnTo>
                  <a:pt x="1366602" y="19284"/>
                </a:lnTo>
                <a:lnTo>
                  <a:pt x="1318097" y="9112"/>
                </a:lnTo>
                <a:lnTo>
                  <a:pt x="1261479" y="5643"/>
                </a:lnTo>
                <a:close/>
              </a:path>
              <a:path w="5062220" h="655319">
                <a:moveTo>
                  <a:pt x="1315014" y="390396"/>
                </a:moveTo>
                <a:lnTo>
                  <a:pt x="1186215" y="390396"/>
                </a:lnTo>
                <a:lnTo>
                  <a:pt x="1201002" y="393266"/>
                </a:lnTo>
                <a:lnTo>
                  <a:pt x="1217024" y="394985"/>
                </a:lnTo>
                <a:lnTo>
                  <a:pt x="1234104" y="395821"/>
                </a:lnTo>
                <a:lnTo>
                  <a:pt x="1252066" y="396040"/>
                </a:lnTo>
                <a:lnTo>
                  <a:pt x="1309997" y="391645"/>
                </a:lnTo>
                <a:lnTo>
                  <a:pt x="1315014" y="390396"/>
                </a:lnTo>
                <a:close/>
              </a:path>
              <a:path w="5062220" h="655319">
                <a:moveTo>
                  <a:pt x="1450482" y="70552"/>
                </a:moveTo>
                <a:lnTo>
                  <a:pt x="1263354" y="70552"/>
                </a:lnTo>
                <a:lnTo>
                  <a:pt x="1313589" y="75429"/>
                </a:lnTo>
                <a:lnTo>
                  <a:pt x="1355019" y="90149"/>
                </a:lnTo>
                <a:lnTo>
                  <a:pt x="1386289" y="114848"/>
                </a:lnTo>
                <a:lnTo>
                  <a:pt x="1406044" y="149662"/>
                </a:lnTo>
                <a:lnTo>
                  <a:pt x="1412930" y="194727"/>
                </a:lnTo>
                <a:lnTo>
                  <a:pt x="1405879" y="242414"/>
                </a:lnTo>
                <a:lnTo>
                  <a:pt x="1385416" y="280211"/>
                </a:lnTo>
                <a:lnTo>
                  <a:pt x="1352581" y="307711"/>
                </a:lnTo>
                <a:lnTo>
                  <a:pt x="1308413" y="324509"/>
                </a:lnTo>
                <a:lnTo>
                  <a:pt x="1253951" y="330199"/>
                </a:lnTo>
                <a:lnTo>
                  <a:pt x="1441225" y="330199"/>
                </a:lnTo>
                <a:lnTo>
                  <a:pt x="1466996" y="299444"/>
                </a:lnTo>
                <a:lnTo>
                  <a:pt x="1491634" y="231711"/>
                </a:lnTo>
                <a:lnTo>
                  <a:pt x="1494781" y="190968"/>
                </a:lnTo>
                <a:lnTo>
                  <a:pt x="1491003" y="150661"/>
                </a:lnTo>
                <a:lnTo>
                  <a:pt x="1480080" y="114766"/>
                </a:lnTo>
                <a:lnTo>
                  <a:pt x="1462631" y="83810"/>
                </a:lnTo>
                <a:lnTo>
                  <a:pt x="1450482" y="70552"/>
                </a:lnTo>
                <a:close/>
              </a:path>
              <a:path w="5062220" h="655319">
                <a:moveTo>
                  <a:pt x="1761935" y="5643"/>
                </a:moveTo>
                <a:lnTo>
                  <a:pt x="1715162" y="6628"/>
                </a:lnTo>
                <a:lnTo>
                  <a:pt x="1673504" y="9288"/>
                </a:lnTo>
                <a:lnTo>
                  <a:pt x="1636784" y="13184"/>
                </a:lnTo>
                <a:lnTo>
                  <a:pt x="1604830" y="17873"/>
                </a:lnTo>
                <a:lnTo>
                  <a:pt x="1604830" y="644399"/>
                </a:lnTo>
                <a:lnTo>
                  <a:pt x="1686671" y="644399"/>
                </a:lnTo>
                <a:lnTo>
                  <a:pt x="1686671" y="390396"/>
                </a:lnTo>
                <a:lnTo>
                  <a:pt x="1815470" y="390396"/>
                </a:lnTo>
                <a:lnTo>
                  <a:pt x="1863178" y="378519"/>
                </a:lnTo>
                <a:lnTo>
                  <a:pt x="1909025" y="356751"/>
                </a:lnTo>
                <a:lnTo>
                  <a:pt x="1941681" y="330199"/>
                </a:lnTo>
                <a:lnTo>
                  <a:pt x="1754407" y="330199"/>
                </a:lnTo>
                <a:lnTo>
                  <a:pt x="1734825" y="329831"/>
                </a:lnTo>
                <a:lnTo>
                  <a:pt x="1717009" y="328669"/>
                </a:lnTo>
                <a:lnTo>
                  <a:pt x="1700958" y="326625"/>
                </a:lnTo>
                <a:lnTo>
                  <a:pt x="1686671" y="323613"/>
                </a:lnTo>
                <a:lnTo>
                  <a:pt x="1686671" y="77139"/>
                </a:lnTo>
                <a:lnTo>
                  <a:pt x="1699651" y="74524"/>
                </a:lnTo>
                <a:lnTo>
                  <a:pt x="1717128" y="72436"/>
                </a:lnTo>
                <a:lnTo>
                  <a:pt x="1738661" y="71053"/>
                </a:lnTo>
                <a:lnTo>
                  <a:pt x="1763810" y="70552"/>
                </a:lnTo>
                <a:lnTo>
                  <a:pt x="1950937" y="70552"/>
                </a:lnTo>
                <a:lnTo>
                  <a:pt x="1939731" y="58322"/>
                </a:lnTo>
                <a:lnTo>
                  <a:pt x="1907451" y="35805"/>
                </a:lnTo>
                <a:lnTo>
                  <a:pt x="1867058" y="19284"/>
                </a:lnTo>
                <a:lnTo>
                  <a:pt x="1818553" y="9112"/>
                </a:lnTo>
                <a:lnTo>
                  <a:pt x="1761935" y="5643"/>
                </a:lnTo>
                <a:close/>
              </a:path>
              <a:path w="5062220" h="655319">
                <a:moveTo>
                  <a:pt x="1815470" y="390396"/>
                </a:moveTo>
                <a:lnTo>
                  <a:pt x="1686671" y="390396"/>
                </a:lnTo>
                <a:lnTo>
                  <a:pt x="1701458" y="393266"/>
                </a:lnTo>
                <a:lnTo>
                  <a:pt x="1717480" y="394985"/>
                </a:lnTo>
                <a:lnTo>
                  <a:pt x="1734560" y="395821"/>
                </a:lnTo>
                <a:lnTo>
                  <a:pt x="1752522" y="396040"/>
                </a:lnTo>
                <a:lnTo>
                  <a:pt x="1810453" y="391645"/>
                </a:lnTo>
                <a:lnTo>
                  <a:pt x="1815470" y="390396"/>
                </a:lnTo>
                <a:close/>
              </a:path>
              <a:path w="5062220" h="655319">
                <a:moveTo>
                  <a:pt x="1950937" y="70552"/>
                </a:moveTo>
                <a:lnTo>
                  <a:pt x="1763810" y="70552"/>
                </a:lnTo>
                <a:lnTo>
                  <a:pt x="1814045" y="75429"/>
                </a:lnTo>
                <a:lnTo>
                  <a:pt x="1855475" y="90149"/>
                </a:lnTo>
                <a:lnTo>
                  <a:pt x="1886745" y="114848"/>
                </a:lnTo>
                <a:lnTo>
                  <a:pt x="1906500" y="149662"/>
                </a:lnTo>
                <a:lnTo>
                  <a:pt x="1913386" y="194727"/>
                </a:lnTo>
                <a:lnTo>
                  <a:pt x="1906335" y="242414"/>
                </a:lnTo>
                <a:lnTo>
                  <a:pt x="1885872" y="280211"/>
                </a:lnTo>
                <a:lnTo>
                  <a:pt x="1853037" y="307711"/>
                </a:lnTo>
                <a:lnTo>
                  <a:pt x="1808869" y="324509"/>
                </a:lnTo>
                <a:lnTo>
                  <a:pt x="1754407" y="330199"/>
                </a:lnTo>
                <a:lnTo>
                  <a:pt x="1941681" y="330199"/>
                </a:lnTo>
                <a:lnTo>
                  <a:pt x="1967450" y="299444"/>
                </a:lnTo>
                <a:lnTo>
                  <a:pt x="1992082" y="231711"/>
                </a:lnTo>
                <a:lnTo>
                  <a:pt x="1995227" y="190968"/>
                </a:lnTo>
                <a:lnTo>
                  <a:pt x="1991450" y="150661"/>
                </a:lnTo>
                <a:lnTo>
                  <a:pt x="1980531" y="114766"/>
                </a:lnTo>
                <a:lnTo>
                  <a:pt x="1963086" y="83810"/>
                </a:lnTo>
                <a:lnTo>
                  <a:pt x="1950937" y="70552"/>
                </a:lnTo>
                <a:close/>
              </a:path>
              <a:path w="5062220" h="655319">
                <a:moveTo>
                  <a:pt x="2362106" y="0"/>
                </a:moveTo>
                <a:lnTo>
                  <a:pt x="2317026" y="3230"/>
                </a:lnTo>
                <a:lnTo>
                  <a:pt x="2274605" y="12691"/>
                </a:lnTo>
                <a:lnTo>
                  <a:pt x="2235067" y="28128"/>
                </a:lnTo>
                <a:lnTo>
                  <a:pt x="2198807" y="49260"/>
                </a:lnTo>
                <a:lnTo>
                  <a:pt x="2166200" y="75802"/>
                </a:lnTo>
                <a:lnTo>
                  <a:pt x="2137608" y="107476"/>
                </a:lnTo>
                <a:lnTo>
                  <a:pt x="2113397" y="144001"/>
                </a:lnTo>
                <a:lnTo>
                  <a:pt x="2093931" y="185097"/>
                </a:lnTo>
                <a:lnTo>
                  <a:pt x="2079576" y="230485"/>
                </a:lnTo>
                <a:lnTo>
                  <a:pt x="2070695" y="279884"/>
                </a:lnTo>
                <a:lnTo>
                  <a:pt x="2067654" y="333016"/>
                </a:lnTo>
                <a:lnTo>
                  <a:pt x="2070518" y="383764"/>
                </a:lnTo>
                <a:lnTo>
                  <a:pt x="2078908" y="431129"/>
                </a:lnTo>
                <a:lnTo>
                  <a:pt x="2092519" y="474804"/>
                </a:lnTo>
                <a:lnTo>
                  <a:pt x="2111044" y="514484"/>
                </a:lnTo>
                <a:lnTo>
                  <a:pt x="2134179" y="549864"/>
                </a:lnTo>
                <a:lnTo>
                  <a:pt x="2161618" y="580639"/>
                </a:lnTo>
                <a:lnTo>
                  <a:pt x="2193056" y="606502"/>
                </a:lnTo>
                <a:lnTo>
                  <a:pt x="2228188" y="627150"/>
                </a:lnTo>
                <a:lnTo>
                  <a:pt x="2266708" y="642277"/>
                </a:lnTo>
                <a:lnTo>
                  <a:pt x="2308311" y="651576"/>
                </a:lnTo>
                <a:lnTo>
                  <a:pt x="2352692" y="654744"/>
                </a:lnTo>
                <a:lnTo>
                  <a:pt x="2396021" y="651885"/>
                </a:lnTo>
                <a:lnTo>
                  <a:pt x="2437436" y="643347"/>
                </a:lnTo>
                <a:lnTo>
                  <a:pt x="2476473" y="629191"/>
                </a:lnTo>
                <a:lnTo>
                  <a:pt x="2512664" y="609475"/>
                </a:lnTo>
                <a:lnTo>
                  <a:pt x="2540730" y="587950"/>
                </a:lnTo>
                <a:lnTo>
                  <a:pt x="2357394" y="587950"/>
                </a:lnTo>
                <a:lnTo>
                  <a:pt x="2311702" y="582471"/>
                </a:lnTo>
                <a:lnTo>
                  <a:pt x="2271422" y="566873"/>
                </a:lnTo>
                <a:lnTo>
                  <a:pt x="2236764" y="542411"/>
                </a:lnTo>
                <a:lnTo>
                  <a:pt x="2207938" y="510343"/>
                </a:lnTo>
                <a:lnTo>
                  <a:pt x="2185152" y="471924"/>
                </a:lnTo>
                <a:lnTo>
                  <a:pt x="2168617" y="428411"/>
                </a:lnTo>
                <a:lnTo>
                  <a:pt x="2158543" y="381061"/>
                </a:lnTo>
                <a:lnTo>
                  <a:pt x="2155138" y="331131"/>
                </a:lnTo>
                <a:lnTo>
                  <a:pt x="2158313" y="279801"/>
                </a:lnTo>
                <a:lnTo>
                  <a:pt x="2167838" y="231094"/>
                </a:lnTo>
                <a:lnTo>
                  <a:pt x="2183714" y="186312"/>
                </a:lnTo>
                <a:lnTo>
                  <a:pt x="2205939" y="146754"/>
                </a:lnTo>
                <a:lnTo>
                  <a:pt x="2234514" y="113723"/>
                </a:lnTo>
                <a:lnTo>
                  <a:pt x="2269438" y="88518"/>
                </a:lnTo>
                <a:lnTo>
                  <a:pt x="2310713" y="72441"/>
                </a:lnTo>
                <a:lnTo>
                  <a:pt x="2358336" y="66793"/>
                </a:lnTo>
                <a:lnTo>
                  <a:pt x="2545664" y="66793"/>
                </a:lnTo>
                <a:lnTo>
                  <a:pt x="2524231" y="48909"/>
                </a:lnTo>
                <a:lnTo>
                  <a:pt x="2489048" y="28033"/>
                </a:lnTo>
                <a:lnTo>
                  <a:pt x="2450134" y="12688"/>
                </a:lnTo>
                <a:lnTo>
                  <a:pt x="2407756" y="3230"/>
                </a:lnTo>
                <a:lnTo>
                  <a:pt x="2362106" y="0"/>
                </a:lnTo>
                <a:close/>
              </a:path>
              <a:path w="5062220" h="655319">
                <a:moveTo>
                  <a:pt x="2545664" y="66793"/>
                </a:moveTo>
                <a:lnTo>
                  <a:pt x="2358336" y="66793"/>
                </a:lnTo>
                <a:lnTo>
                  <a:pt x="2406190" y="72699"/>
                </a:lnTo>
                <a:lnTo>
                  <a:pt x="2447484" y="89341"/>
                </a:lnTo>
                <a:lnTo>
                  <a:pt x="2482274" y="115112"/>
                </a:lnTo>
                <a:lnTo>
                  <a:pt x="2510615" y="148401"/>
                </a:lnTo>
                <a:lnTo>
                  <a:pt x="2532563" y="187598"/>
                </a:lnTo>
                <a:lnTo>
                  <a:pt x="2548171" y="231094"/>
                </a:lnTo>
                <a:lnTo>
                  <a:pt x="2557496" y="277280"/>
                </a:lnTo>
                <a:lnTo>
                  <a:pt x="2560592" y="324545"/>
                </a:lnTo>
                <a:lnTo>
                  <a:pt x="2557185" y="377187"/>
                </a:lnTo>
                <a:lnTo>
                  <a:pt x="2547098" y="426423"/>
                </a:lnTo>
                <a:lnTo>
                  <a:pt x="2530528" y="471139"/>
                </a:lnTo>
                <a:lnTo>
                  <a:pt x="2507674" y="510222"/>
                </a:lnTo>
                <a:lnTo>
                  <a:pt x="2478736" y="542558"/>
                </a:lnTo>
                <a:lnTo>
                  <a:pt x="2443910" y="567034"/>
                </a:lnTo>
                <a:lnTo>
                  <a:pt x="2403397" y="582535"/>
                </a:lnTo>
                <a:lnTo>
                  <a:pt x="2357394" y="587950"/>
                </a:lnTo>
                <a:lnTo>
                  <a:pt x="2540730" y="587950"/>
                </a:lnTo>
                <a:lnTo>
                  <a:pt x="2574645" y="553602"/>
                </a:lnTo>
                <a:lnTo>
                  <a:pt x="2599500" y="517563"/>
                </a:lnTo>
                <a:lnTo>
                  <a:pt x="2619645" y="476203"/>
                </a:lnTo>
                <a:lnTo>
                  <a:pt x="2634611" y="429580"/>
                </a:lnTo>
                <a:lnTo>
                  <a:pt x="2643933" y="377755"/>
                </a:lnTo>
                <a:lnTo>
                  <a:pt x="2647144" y="320786"/>
                </a:lnTo>
                <a:lnTo>
                  <a:pt x="2644406" y="270908"/>
                </a:lnTo>
                <a:lnTo>
                  <a:pt x="2636347" y="224131"/>
                </a:lnTo>
                <a:lnTo>
                  <a:pt x="2623193" y="180800"/>
                </a:lnTo>
                <a:lnTo>
                  <a:pt x="2605176" y="141265"/>
                </a:lnTo>
                <a:lnTo>
                  <a:pt x="2582524" y="105873"/>
                </a:lnTo>
                <a:lnTo>
                  <a:pt x="2555466" y="74972"/>
                </a:lnTo>
                <a:lnTo>
                  <a:pt x="2545664" y="66793"/>
                </a:lnTo>
                <a:close/>
              </a:path>
              <a:path w="5062220" h="655319">
                <a:moveTo>
                  <a:pt x="2910529" y="5643"/>
                </a:moveTo>
                <a:lnTo>
                  <a:pt x="2867987" y="6510"/>
                </a:lnTo>
                <a:lnTo>
                  <a:pt x="2826330" y="9053"/>
                </a:lnTo>
                <a:lnTo>
                  <a:pt x="2787495" y="13184"/>
                </a:lnTo>
                <a:lnTo>
                  <a:pt x="2753424" y="18816"/>
                </a:lnTo>
                <a:lnTo>
                  <a:pt x="2753424" y="644399"/>
                </a:lnTo>
                <a:lnTo>
                  <a:pt x="2835274" y="644399"/>
                </a:lnTo>
                <a:lnTo>
                  <a:pt x="2835274" y="369706"/>
                </a:lnTo>
                <a:lnTo>
                  <a:pt x="3066311" y="369706"/>
                </a:lnTo>
                <a:lnTo>
                  <a:pt x="3057431" y="360297"/>
                </a:lnTo>
                <a:lnTo>
                  <a:pt x="3024358" y="342418"/>
                </a:lnTo>
                <a:lnTo>
                  <a:pt x="3024358" y="339602"/>
                </a:lnTo>
                <a:lnTo>
                  <a:pt x="3062432" y="322143"/>
                </a:lnTo>
                <a:lnTo>
                  <a:pt x="3081411" y="307613"/>
                </a:lnTo>
                <a:lnTo>
                  <a:pt x="2835274" y="307613"/>
                </a:lnTo>
                <a:lnTo>
                  <a:pt x="2835274" y="76196"/>
                </a:lnTo>
                <a:lnTo>
                  <a:pt x="2847912" y="73434"/>
                </a:lnTo>
                <a:lnTo>
                  <a:pt x="2865844" y="71022"/>
                </a:lnTo>
                <a:lnTo>
                  <a:pt x="2888716" y="69315"/>
                </a:lnTo>
                <a:lnTo>
                  <a:pt x="2916172" y="68668"/>
                </a:lnTo>
                <a:lnTo>
                  <a:pt x="3104045" y="68668"/>
                </a:lnTo>
                <a:lnTo>
                  <a:pt x="3093968" y="57380"/>
                </a:lnTo>
                <a:lnTo>
                  <a:pt x="3060941" y="34215"/>
                </a:lnTo>
                <a:lnTo>
                  <a:pt x="3020240" y="18106"/>
                </a:lnTo>
                <a:lnTo>
                  <a:pt x="2970543" y="8700"/>
                </a:lnTo>
                <a:lnTo>
                  <a:pt x="2910529" y="5643"/>
                </a:lnTo>
                <a:close/>
              </a:path>
              <a:path w="5062220" h="655319">
                <a:moveTo>
                  <a:pt x="3066311" y="369706"/>
                </a:moveTo>
                <a:lnTo>
                  <a:pt x="2912413" y="369706"/>
                </a:lnTo>
                <a:lnTo>
                  <a:pt x="2960962" y="377846"/>
                </a:lnTo>
                <a:lnTo>
                  <a:pt x="2996724" y="399571"/>
                </a:lnTo>
                <a:lnTo>
                  <a:pt x="3022078" y="437171"/>
                </a:lnTo>
                <a:lnTo>
                  <a:pt x="3039404" y="492937"/>
                </a:lnTo>
                <a:lnTo>
                  <a:pt x="3052105" y="547295"/>
                </a:lnTo>
                <a:lnTo>
                  <a:pt x="3063394" y="591246"/>
                </a:lnTo>
                <a:lnTo>
                  <a:pt x="3073273" y="623908"/>
                </a:lnTo>
                <a:lnTo>
                  <a:pt x="3081738" y="644399"/>
                </a:lnTo>
                <a:lnTo>
                  <a:pt x="3166406" y="644399"/>
                </a:lnTo>
                <a:lnTo>
                  <a:pt x="3156116" y="619321"/>
                </a:lnTo>
                <a:lnTo>
                  <a:pt x="3144769" y="581368"/>
                </a:lnTo>
                <a:lnTo>
                  <a:pt x="3132010" y="531421"/>
                </a:lnTo>
                <a:lnTo>
                  <a:pt x="3117486" y="470362"/>
                </a:lnTo>
                <a:lnTo>
                  <a:pt x="3103466" y="424972"/>
                </a:lnTo>
                <a:lnTo>
                  <a:pt x="3083624" y="388049"/>
                </a:lnTo>
                <a:lnTo>
                  <a:pt x="3066311" y="369706"/>
                </a:lnTo>
                <a:close/>
              </a:path>
              <a:path w="5062220" h="655319">
                <a:moveTo>
                  <a:pt x="3104045" y="68668"/>
                </a:moveTo>
                <a:lnTo>
                  <a:pt x="2916172" y="68668"/>
                </a:lnTo>
                <a:lnTo>
                  <a:pt x="2964574" y="73500"/>
                </a:lnTo>
                <a:lnTo>
                  <a:pt x="3004891" y="87228"/>
                </a:lnTo>
                <a:lnTo>
                  <a:pt x="3035589" y="110394"/>
                </a:lnTo>
                <a:lnTo>
                  <a:pt x="3055134" y="143540"/>
                </a:lnTo>
                <a:lnTo>
                  <a:pt x="3061990" y="187208"/>
                </a:lnTo>
                <a:lnTo>
                  <a:pt x="3055518" y="227543"/>
                </a:lnTo>
                <a:lnTo>
                  <a:pt x="3036853" y="260879"/>
                </a:lnTo>
                <a:lnTo>
                  <a:pt x="3007125" y="286090"/>
                </a:lnTo>
                <a:lnTo>
                  <a:pt x="2967465" y="302044"/>
                </a:lnTo>
                <a:lnTo>
                  <a:pt x="2919000" y="307613"/>
                </a:lnTo>
                <a:lnTo>
                  <a:pt x="3081411" y="307613"/>
                </a:lnTo>
                <a:lnTo>
                  <a:pt x="3095267" y="297006"/>
                </a:lnTo>
                <a:lnTo>
                  <a:pt x="3121013" y="264419"/>
                </a:lnTo>
                <a:lnTo>
                  <a:pt x="3137818" y="224606"/>
                </a:lnTo>
                <a:lnTo>
                  <a:pt x="3143830" y="177795"/>
                </a:lnTo>
                <a:lnTo>
                  <a:pt x="3140538" y="142312"/>
                </a:lnTo>
                <a:lnTo>
                  <a:pt x="3130895" y="109829"/>
                </a:lnTo>
                <a:lnTo>
                  <a:pt x="3115254" y="81225"/>
                </a:lnTo>
                <a:lnTo>
                  <a:pt x="3104045" y="68668"/>
                </a:lnTo>
                <a:close/>
              </a:path>
              <a:path w="5062220" h="655319">
                <a:moveTo>
                  <a:pt x="3471171" y="79966"/>
                </a:moveTo>
                <a:lnTo>
                  <a:pt x="3388388" y="79966"/>
                </a:lnTo>
                <a:lnTo>
                  <a:pt x="3388388" y="644399"/>
                </a:lnTo>
                <a:lnTo>
                  <a:pt x="3471171" y="644399"/>
                </a:lnTo>
                <a:lnTo>
                  <a:pt x="3471171" y="79966"/>
                </a:lnTo>
                <a:close/>
              </a:path>
              <a:path w="5062220" h="655319">
                <a:moveTo>
                  <a:pt x="3664966" y="10345"/>
                </a:moveTo>
                <a:lnTo>
                  <a:pt x="3195536" y="10345"/>
                </a:lnTo>
                <a:lnTo>
                  <a:pt x="3195536" y="79966"/>
                </a:lnTo>
                <a:lnTo>
                  <a:pt x="3664966" y="79966"/>
                </a:lnTo>
                <a:lnTo>
                  <a:pt x="3664966" y="10345"/>
                </a:lnTo>
                <a:close/>
              </a:path>
              <a:path w="5062220" h="655319">
                <a:moveTo>
                  <a:pt x="3817339" y="10345"/>
                </a:moveTo>
                <a:lnTo>
                  <a:pt x="3735498" y="10345"/>
                </a:lnTo>
                <a:lnTo>
                  <a:pt x="3735498" y="644399"/>
                </a:lnTo>
                <a:lnTo>
                  <a:pt x="3817339" y="644399"/>
                </a:lnTo>
                <a:lnTo>
                  <a:pt x="3817339" y="10345"/>
                </a:lnTo>
                <a:close/>
              </a:path>
              <a:path w="5062220" h="655319">
                <a:moveTo>
                  <a:pt x="4049688" y="10345"/>
                </a:moveTo>
                <a:lnTo>
                  <a:pt x="3960319" y="10345"/>
                </a:lnTo>
                <a:lnTo>
                  <a:pt x="3960319" y="644399"/>
                </a:lnTo>
                <a:lnTo>
                  <a:pt x="4037458" y="644399"/>
                </a:lnTo>
                <a:lnTo>
                  <a:pt x="4037458" y="373465"/>
                </a:lnTo>
                <a:lnTo>
                  <a:pt x="4037225" y="313486"/>
                </a:lnTo>
                <a:lnTo>
                  <a:pt x="4036497" y="258925"/>
                </a:lnTo>
                <a:lnTo>
                  <a:pt x="4035228" y="208201"/>
                </a:lnTo>
                <a:lnTo>
                  <a:pt x="4033371" y="159735"/>
                </a:lnTo>
                <a:lnTo>
                  <a:pt x="4030882" y="111944"/>
                </a:lnTo>
                <a:lnTo>
                  <a:pt x="4033699" y="111001"/>
                </a:lnTo>
                <a:lnTo>
                  <a:pt x="4113447" y="111001"/>
                </a:lnTo>
                <a:lnTo>
                  <a:pt x="4049688" y="10345"/>
                </a:lnTo>
                <a:close/>
              </a:path>
              <a:path w="5062220" h="655319">
                <a:moveTo>
                  <a:pt x="4113447" y="111001"/>
                </a:moveTo>
                <a:lnTo>
                  <a:pt x="4033699" y="111001"/>
                </a:lnTo>
                <a:lnTo>
                  <a:pt x="4054065" y="152614"/>
                </a:lnTo>
                <a:lnTo>
                  <a:pt x="4076509" y="194859"/>
                </a:lnTo>
                <a:lnTo>
                  <a:pt x="4100621" y="237463"/>
                </a:lnTo>
                <a:lnTo>
                  <a:pt x="4125997" y="280158"/>
                </a:lnTo>
                <a:lnTo>
                  <a:pt x="4152229" y="322670"/>
                </a:lnTo>
                <a:lnTo>
                  <a:pt x="4353542" y="644399"/>
                </a:lnTo>
                <a:lnTo>
                  <a:pt x="4436325" y="644399"/>
                </a:lnTo>
                <a:lnTo>
                  <a:pt x="4436325" y="537156"/>
                </a:lnTo>
                <a:lnTo>
                  <a:pt x="4366715" y="537156"/>
                </a:lnTo>
                <a:lnTo>
                  <a:pt x="4347832" y="497939"/>
                </a:lnTo>
                <a:lnTo>
                  <a:pt x="4327188" y="457999"/>
                </a:lnTo>
                <a:lnTo>
                  <a:pt x="4304603" y="417065"/>
                </a:lnTo>
                <a:lnTo>
                  <a:pt x="4279895" y="374866"/>
                </a:lnTo>
                <a:lnTo>
                  <a:pt x="4252886" y="331131"/>
                </a:lnTo>
                <a:lnTo>
                  <a:pt x="4113447" y="111001"/>
                </a:lnTo>
                <a:close/>
              </a:path>
              <a:path w="5062220" h="655319">
                <a:moveTo>
                  <a:pt x="4436325" y="10345"/>
                </a:moveTo>
                <a:lnTo>
                  <a:pt x="4359186" y="10345"/>
                </a:lnTo>
                <a:lnTo>
                  <a:pt x="4359207" y="280158"/>
                </a:lnTo>
                <a:lnTo>
                  <a:pt x="4359442" y="332536"/>
                </a:lnTo>
                <a:lnTo>
                  <a:pt x="4360331" y="385644"/>
                </a:lnTo>
                <a:lnTo>
                  <a:pt x="4362034" y="436360"/>
                </a:lnTo>
                <a:lnTo>
                  <a:pt x="4364730" y="486083"/>
                </a:lnTo>
                <a:lnTo>
                  <a:pt x="4368599" y="536214"/>
                </a:lnTo>
                <a:lnTo>
                  <a:pt x="4366715" y="537156"/>
                </a:lnTo>
                <a:lnTo>
                  <a:pt x="4436325" y="537156"/>
                </a:lnTo>
                <a:lnTo>
                  <a:pt x="4436325" y="10345"/>
                </a:lnTo>
                <a:close/>
              </a:path>
              <a:path w="5062220" h="655319">
                <a:moveTo>
                  <a:pt x="4885034" y="3759"/>
                </a:moveTo>
                <a:lnTo>
                  <a:pt x="4833635" y="6589"/>
                </a:lnTo>
                <a:lnTo>
                  <a:pt x="4785846" y="14878"/>
                </a:lnTo>
                <a:lnTo>
                  <a:pt x="4741825" y="28321"/>
                </a:lnTo>
                <a:lnTo>
                  <a:pt x="4701735" y="46614"/>
                </a:lnTo>
                <a:lnTo>
                  <a:pt x="4665733" y="69455"/>
                </a:lnTo>
                <a:lnTo>
                  <a:pt x="4633981" y="96538"/>
                </a:lnTo>
                <a:lnTo>
                  <a:pt x="4606639" y="127561"/>
                </a:lnTo>
                <a:lnTo>
                  <a:pt x="4583867" y="162219"/>
                </a:lnTo>
                <a:lnTo>
                  <a:pt x="4565824" y="200209"/>
                </a:lnTo>
                <a:lnTo>
                  <a:pt x="4552670" y="241227"/>
                </a:lnTo>
                <a:lnTo>
                  <a:pt x="4544567" y="284969"/>
                </a:lnTo>
                <a:lnTo>
                  <a:pt x="4541673" y="331131"/>
                </a:lnTo>
                <a:lnTo>
                  <a:pt x="4545631" y="388563"/>
                </a:lnTo>
                <a:lnTo>
                  <a:pt x="4557085" y="441751"/>
                </a:lnTo>
                <a:lnTo>
                  <a:pt x="4575402" y="489834"/>
                </a:lnTo>
                <a:lnTo>
                  <a:pt x="4599950" y="531957"/>
                </a:lnTo>
                <a:lnTo>
                  <a:pt x="4630099" y="567260"/>
                </a:lnTo>
                <a:lnTo>
                  <a:pt x="4669385" y="598725"/>
                </a:lnTo>
                <a:lnTo>
                  <a:pt x="4712734" y="622334"/>
                </a:lnTo>
                <a:lnTo>
                  <a:pt x="4760145" y="638582"/>
                </a:lnTo>
                <a:lnTo>
                  <a:pt x="4811620" y="647967"/>
                </a:lnTo>
                <a:lnTo>
                  <a:pt x="4867160" y="650985"/>
                </a:lnTo>
                <a:lnTo>
                  <a:pt x="4928545" y="647397"/>
                </a:lnTo>
                <a:lnTo>
                  <a:pt x="4982874" y="638518"/>
                </a:lnTo>
                <a:lnTo>
                  <a:pt x="5028030" y="627171"/>
                </a:lnTo>
                <a:lnTo>
                  <a:pt x="5061898" y="616180"/>
                </a:lnTo>
                <a:lnTo>
                  <a:pt x="5061898" y="583249"/>
                </a:lnTo>
                <a:lnTo>
                  <a:pt x="4872804" y="583249"/>
                </a:lnTo>
                <a:lnTo>
                  <a:pt x="4825518" y="579770"/>
                </a:lnTo>
                <a:lnTo>
                  <a:pt x="4782374" y="569493"/>
                </a:lnTo>
                <a:lnTo>
                  <a:pt x="4743751" y="552658"/>
                </a:lnTo>
                <a:lnTo>
                  <a:pt x="4710029" y="529505"/>
                </a:lnTo>
                <a:lnTo>
                  <a:pt x="4681588" y="500274"/>
                </a:lnTo>
                <a:lnTo>
                  <a:pt x="4658806" y="465205"/>
                </a:lnTo>
                <a:lnTo>
                  <a:pt x="4642064" y="424539"/>
                </a:lnTo>
                <a:lnTo>
                  <a:pt x="4631740" y="378514"/>
                </a:lnTo>
                <a:lnTo>
                  <a:pt x="4628215" y="327372"/>
                </a:lnTo>
                <a:lnTo>
                  <a:pt x="4631878" y="276758"/>
                </a:lnTo>
                <a:lnTo>
                  <a:pt x="4642611" y="231084"/>
                </a:lnTo>
                <a:lnTo>
                  <a:pt x="4660025" y="190620"/>
                </a:lnTo>
                <a:lnTo>
                  <a:pt x="4683734" y="155638"/>
                </a:lnTo>
                <a:lnTo>
                  <a:pt x="4713350" y="126408"/>
                </a:lnTo>
                <a:lnTo>
                  <a:pt x="4748487" y="103202"/>
                </a:lnTo>
                <a:lnTo>
                  <a:pt x="4788757" y="86291"/>
                </a:lnTo>
                <a:lnTo>
                  <a:pt x="4833774" y="75946"/>
                </a:lnTo>
                <a:lnTo>
                  <a:pt x="4883149" y="72437"/>
                </a:lnTo>
                <a:lnTo>
                  <a:pt x="5031392" y="72437"/>
                </a:lnTo>
                <a:lnTo>
                  <a:pt x="5043082" y="32920"/>
                </a:lnTo>
                <a:lnTo>
                  <a:pt x="5017194" y="22811"/>
                </a:lnTo>
                <a:lnTo>
                  <a:pt x="4981343" y="13404"/>
                </a:lnTo>
                <a:lnTo>
                  <a:pt x="4936849" y="6464"/>
                </a:lnTo>
                <a:lnTo>
                  <a:pt x="4885034" y="3759"/>
                </a:lnTo>
                <a:close/>
              </a:path>
              <a:path w="5062220" h="655319">
                <a:moveTo>
                  <a:pt x="5061898" y="311383"/>
                </a:moveTo>
                <a:lnTo>
                  <a:pt x="4853056" y="311383"/>
                </a:lnTo>
                <a:lnTo>
                  <a:pt x="4853056" y="377234"/>
                </a:lnTo>
                <a:lnTo>
                  <a:pt x="4981932" y="377234"/>
                </a:lnTo>
                <a:lnTo>
                  <a:pt x="4981932" y="566317"/>
                </a:lnTo>
                <a:lnTo>
                  <a:pt x="4964483" y="572930"/>
                </a:lnTo>
                <a:lnTo>
                  <a:pt x="4940420" y="578309"/>
                </a:lnTo>
                <a:lnTo>
                  <a:pt x="4909831" y="581925"/>
                </a:lnTo>
                <a:lnTo>
                  <a:pt x="4872804" y="583249"/>
                </a:lnTo>
                <a:lnTo>
                  <a:pt x="5061898" y="583249"/>
                </a:lnTo>
                <a:lnTo>
                  <a:pt x="5061898" y="311383"/>
                </a:lnTo>
                <a:close/>
              </a:path>
              <a:path w="5062220" h="655319">
                <a:moveTo>
                  <a:pt x="5031392" y="72437"/>
                </a:moveTo>
                <a:lnTo>
                  <a:pt x="4883149" y="72437"/>
                </a:lnTo>
                <a:lnTo>
                  <a:pt x="4927280" y="74583"/>
                </a:lnTo>
                <a:lnTo>
                  <a:pt x="4964529" y="80433"/>
                </a:lnTo>
                <a:lnTo>
                  <a:pt x="4996132" y="89104"/>
                </a:lnTo>
                <a:lnTo>
                  <a:pt x="5023323" y="99714"/>
                </a:lnTo>
                <a:lnTo>
                  <a:pt x="5031392" y="72437"/>
                </a:lnTo>
                <a:close/>
              </a:path>
            </a:pathLst>
          </a:custGeom>
          <a:solidFill>
            <a:srgbClr val="FFFFFF"/>
          </a:solidFill>
        </p:spPr>
        <p:txBody>
          <a:bodyPr wrap="square" lIns="0" tIns="0" rIns="0" bIns="0" rtlCol="0"/>
          <a:lstStyle/>
          <a:p>
            <a:endParaRPr/>
          </a:p>
        </p:txBody>
      </p:sp>
      <p:sp>
        <p:nvSpPr>
          <p:cNvPr id="6" name="object 6"/>
          <p:cNvSpPr/>
          <p:nvPr/>
        </p:nvSpPr>
        <p:spPr>
          <a:xfrm>
            <a:off x="10488402" y="3168980"/>
            <a:ext cx="3165475" cy="655320"/>
          </a:xfrm>
          <a:custGeom>
            <a:avLst/>
            <a:gdLst/>
            <a:ahLst/>
            <a:cxnLst/>
            <a:rect l="l" t="t" r="r" b="b"/>
            <a:pathLst>
              <a:path w="3165475" h="655320">
                <a:moveTo>
                  <a:pt x="341486" y="10345"/>
                </a:moveTo>
                <a:lnTo>
                  <a:pt x="0" y="10345"/>
                </a:lnTo>
                <a:lnTo>
                  <a:pt x="0" y="644399"/>
                </a:lnTo>
                <a:lnTo>
                  <a:pt x="81840" y="644399"/>
                </a:lnTo>
                <a:lnTo>
                  <a:pt x="81840" y="357476"/>
                </a:lnTo>
                <a:lnTo>
                  <a:pt x="321728" y="357476"/>
                </a:lnTo>
                <a:lnTo>
                  <a:pt x="321728" y="289750"/>
                </a:lnTo>
                <a:lnTo>
                  <a:pt x="81840" y="289750"/>
                </a:lnTo>
                <a:lnTo>
                  <a:pt x="81840" y="79023"/>
                </a:lnTo>
                <a:lnTo>
                  <a:pt x="341486" y="79023"/>
                </a:lnTo>
                <a:lnTo>
                  <a:pt x="341486" y="10345"/>
                </a:lnTo>
                <a:close/>
              </a:path>
              <a:path w="3165475" h="655320">
                <a:moveTo>
                  <a:pt x="714941" y="0"/>
                </a:moveTo>
                <a:lnTo>
                  <a:pt x="669862" y="3230"/>
                </a:lnTo>
                <a:lnTo>
                  <a:pt x="627440" y="12691"/>
                </a:lnTo>
                <a:lnTo>
                  <a:pt x="587902" y="28128"/>
                </a:lnTo>
                <a:lnTo>
                  <a:pt x="551643" y="49260"/>
                </a:lnTo>
                <a:lnTo>
                  <a:pt x="519035" y="75802"/>
                </a:lnTo>
                <a:lnTo>
                  <a:pt x="490443" y="107476"/>
                </a:lnTo>
                <a:lnTo>
                  <a:pt x="466232" y="144001"/>
                </a:lnTo>
                <a:lnTo>
                  <a:pt x="446767" y="185097"/>
                </a:lnTo>
                <a:lnTo>
                  <a:pt x="432411" y="230485"/>
                </a:lnTo>
                <a:lnTo>
                  <a:pt x="423531" y="279884"/>
                </a:lnTo>
                <a:lnTo>
                  <a:pt x="420489" y="333016"/>
                </a:lnTo>
                <a:lnTo>
                  <a:pt x="423354" y="383764"/>
                </a:lnTo>
                <a:lnTo>
                  <a:pt x="431745" y="431129"/>
                </a:lnTo>
                <a:lnTo>
                  <a:pt x="445356" y="474804"/>
                </a:lnTo>
                <a:lnTo>
                  <a:pt x="463882" y="514484"/>
                </a:lnTo>
                <a:lnTo>
                  <a:pt x="487018" y="549864"/>
                </a:lnTo>
                <a:lnTo>
                  <a:pt x="514457" y="580639"/>
                </a:lnTo>
                <a:lnTo>
                  <a:pt x="545896" y="606502"/>
                </a:lnTo>
                <a:lnTo>
                  <a:pt x="581028" y="627150"/>
                </a:lnTo>
                <a:lnTo>
                  <a:pt x="619547" y="642277"/>
                </a:lnTo>
                <a:lnTo>
                  <a:pt x="661149" y="651576"/>
                </a:lnTo>
                <a:lnTo>
                  <a:pt x="705528" y="654744"/>
                </a:lnTo>
                <a:lnTo>
                  <a:pt x="748856" y="651885"/>
                </a:lnTo>
                <a:lnTo>
                  <a:pt x="790272" y="643348"/>
                </a:lnTo>
                <a:lnTo>
                  <a:pt x="829309" y="629193"/>
                </a:lnTo>
                <a:lnTo>
                  <a:pt x="865500" y="609478"/>
                </a:lnTo>
                <a:lnTo>
                  <a:pt x="893570" y="587950"/>
                </a:lnTo>
                <a:lnTo>
                  <a:pt x="710240" y="587950"/>
                </a:lnTo>
                <a:lnTo>
                  <a:pt x="664545" y="582471"/>
                </a:lnTo>
                <a:lnTo>
                  <a:pt x="624263" y="566873"/>
                </a:lnTo>
                <a:lnTo>
                  <a:pt x="589605" y="542412"/>
                </a:lnTo>
                <a:lnTo>
                  <a:pt x="560780" y="510344"/>
                </a:lnTo>
                <a:lnTo>
                  <a:pt x="537995" y="471926"/>
                </a:lnTo>
                <a:lnTo>
                  <a:pt x="521462" y="428416"/>
                </a:lnTo>
                <a:lnTo>
                  <a:pt x="511388" y="381068"/>
                </a:lnTo>
                <a:lnTo>
                  <a:pt x="507984" y="331141"/>
                </a:lnTo>
                <a:lnTo>
                  <a:pt x="511159" y="279808"/>
                </a:lnTo>
                <a:lnTo>
                  <a:pt x="520683" y="231099"/>
                </a:lnTo>
                <a:lnTo>
                  <a:pt x="536557" y="186314"/>
                </a:lnTo>
                <a:lnTo>
                  <a:pt x="558781" y="146756"/>
                </a:lnTo>
                <a:lnTo>
                  <a:pt x="587355" y="113723"/>
                </a:lnTo>
                <a:lnTo>
                  <a:pt x="622280" y="88518"/>
                </a:lnTo>
                <a:lnTo>
                  <a:pt x="663555" y="72441"/>
                </a:lnTo>
                <a:lnTo>
                  <a:pt x="711182" y="66793"/>
                </a:lnTo>
                <a:lnTo>
                  <a:pt x="898504" y="66793"/>
                </a:lnTo>
                <a:lnTo>
                  <a:pt x="877071" y="48909"/>
                </a:lnTo>
                <a:lnTo>
                  <a:pt x="841888" y="28033"/>
                </a:lnTo>
                <a:lnTo>
                  <a:pt x="802973" y="12688"/>
                </a:lnTo>
                <a:lnTo>
                  <a:pt x="760594" y="3230"/>
                </a:lnTo>
                <a:lnTo>
                  <a:pt x="714941" y="0"/>
                </a:lnTo>
                <a:close/>
              </a:path>
              <a:path w="3165475" h="655320">
                <a:moveTo>
                  <a:pt x="898504" y="66793"/>
                </a:moveTo>
                <a:lnTo>
                  <a:pt x="711182" y="66793"/>
                </a:lnTo>
                <a:lnTo>
                  <a:pt x="759036" y="72699"/>
                </a:lnTo>
                <a:lnTo>
                  <a:pt x="800330" y="89342"/>
                </a:lnTo>
                <a:lnTo>
                  <a:pt x="835120" y="115113"/>
                </a:lnTo>
                <a:lnTo>
                  <a:pt x="863461" y="148402"/>
                </a:lnTo>
                <a:lnTo>
                  <a:pt x="885409" y="187601"/>
                </a:lnTo>
                <a:lnTo>
                  <a:pt x="901017" y="231099"/>
                </a:lnTo>
                <a:lnTo>
                  <a:pt x="910342" y="277287"/>
                </a:lnTo>
                <a:lnTo>
                  <a:pt x="913438" y="324555"/>
                </a:lnTo>
                <a:lnTo>
                  <a:pt x="910031" y="377197"/>
                </a:lnTo>
                <a:lnTo>
                  <a:pt x="899944" y="426432"/>
                </a:lnTo>
                <a:lnTo>
                  <a:pt x="883374" y="471147"/>
                </a:lnTo>
                <a:lnTo>
                  <a:pt x="860520" y="510227"/>
                </a:lnTo>
                <a:lnTo>
                  <a:pt x="831582" y="542561"/>
                </a:lnTo>
                <a:lnTo>
                  <a:pt x="796756" y="567035"/>
                </a:lnTo>
                <a:lnTo>
                  <a:pt x="756243" y="582536"/>
                </a:lnTo>
                <a:lnTo>
                  <a:pt x="710240" y="587950"/>
                </a:lnTo>
                <a:lnTo>
                  <a:pt x="893570" y="587950"/>
                </a:lnTo>
                <a:lnTo>
                  <a:pt x="927480" y="553606"/>
                </a:lnTo>
                <a:lnTo>
                  <a:pt x="952336" y="517568"/>
                </a:lnTo>
                <a:lnTo>
                  <a:pt x="972480" y="476208"/>
                </a:lnTo>
                <a:lnTo>
                  <a:pt x="987447" y="429584"/>
                </a:lnTo>
                <a:lnTo>
                  <a:pt x="996769" y="377757"/>
                </a:lnTo>
                <a:lnTo>
                  <a:pt x="999980" y="320786"/>
                </a:lnTo>
                <a:lnTo>
                  <a:pt x="997242" y="270908"/>
                </a:lnTo>
                <a:lnTo>
                  <a:pt x="989183" y="224131"/>
                </a:lnTo>
                <a:lnTo>
                  <a:pt x="976031" y="180800"/>
                </a:lnTo>
                <a:lnTo>
                  <a:pt x="958014" y="141265"/>
                </a:lnTo>
                <a:lnTo>
                  <a:pt x="935363" y="105873"/>
                </a:lnTo>
                <a:lnTo>
                  <a:pt x="908305" y="74972"/>
                </a:lnTo>
                <a:lnTo>
                  <a:pt x="898504" y="66793"/>
                </a:lnTo>
                <a:close/>
              </a:path>
              <a:path w="3165475" h="655320">
                <a:moveTo>
                  <a:pt x="1263364" y="5643"/>
                </a:moveTo>
                <a:lnTo>
                  <a:pt x="1220829" y="6510"/>
                </a:lnTo>
                <a:lnTo>
                  <a:pt x="1179174" y="9053"/>
                </a:lnTo>
                <a:lnTo>
                  <a:pt x="1140341" y="13184"/>
                </a:lnTo>
                <a:lnTo>
                  <a:pt x="1106269" y="18816"/>
                </a:lnTo>
                <a:lnTo>
                  <a:pt x="1106269" y="644399"/>
                </a:lnTo>
                <a:lnTo>
                  <a:pt x="1188110" y="644399"/>
                </a:lnTo>
                <a:lnTo>
                  <a:pt x="1188110" y="369706"/>
                </a:lnTo>
                <a:lnTo>
                  <a:pt x="1419144" y="369706"/>
                </a:lnTo>
                <a:lnTo>
                  <a:pt x="1410267" y="360301"/>
                </a:lnTo>
                <a:lnTo>
                  <a:pt x="1377193" y="342429"/>
                </a:lnTo>
                <a:lnTo>
                  <a:pt x="1377193" y="339602"/>
                </a:lnTo>
                <a:lnTo>
                  <a:pt x="1415267" y="322143"/>
                </a:lnTo>
                <a:lnTo>
                  <a:pt x="1434233" y="307624"/>
                </a:lnTo>
                <a:lnTo>
                  <a:pt x="1188110" y="307624"/>
                </a:lnTo>
                <a:lnTo>
                  <a:pt x="1188110" y="76196"/>
                </a:lnTo>
                <a:lnTo>
                  <a:pt x="1200752" y="73436"/>
                </a:lnTo>
                <a:lnTo>
                  <a:pt x="1218684" y="71027"/>
                </a:lnTo>
                <a:lnTo>
                  <a:pt x="1241553" y="69324"/>
                </a:lnTo>
                <a:lnTo>
                  <a:pt x="1269008" y="68678"/>
                </a:lnTo>
                <a:lnTo>
                  <a:pt x="1456890" y="68678"/>
                </a:lnTo>
                <a:lnTo>
                  <a:pt x="1446814" y="57390"/>
                </a:lnTo>
                <a:lnTo>
                  <a:pt x="1413783" y="34224"/>
                </a:lnTo>
                <a:lnTo>
                  <a:pt x="1373081" y="18112"/>
                </a:lnTo>
                <a:lnTo>
                  <a:pt x="1323383" y="8702"/>
                </a:lnTo>
                <a:lnTo>
                  <a:pt x="1263364" y="5643"/>
                </a:lnTo>
                <a:close/>
              </a:path>
              <a:path w="3165475" h="655320">
                <a:moveTo>
                  <a:pt x="1419144" y="369706"/>
                </a:moveTo>
                <a:lnTo>
                  <a:pt x="1265249" y="369706"/>
                </a:lnTo>
                <a:lnTo>
                  <a:pt x="1313802" y="377851"/>
                </a:lnTo>
                <a:lnTo>
                  <a:pt x="1349564" y="399575"/>
                </a:lnTo>
                <a:lnTo>
                  <a:pt x="1374920" y="437173"/>
                </a:lnTo>
                <a:lnTo>
                  <a:pt x="1392250" y="492937"/>
                </a:lnTo>
                <a:lnTo>
                  <a:pt x="1404949" y="547295"/>
                </a:lnTo>
                <a:lnTo>
                  <a:pt x="1416236" y="591246"/>
                </a:lnTo>
                <a:lnTo>
                  <a:pt x="1426114" y="623908"/>
                </a:lnTo>
                <a:lnTo>
                  <a:pt x="1434584" y="644399"/>
                </a:lnTo>
                <a:lnTo>
                  <a:pt x="1519241" y="644399"/>
                </a:lnTo>
                <a:lnTo>
                  <a:pt x="1508956" y="619321"/>
                </a:lnTo>
                <a:lnTo>
                  <a:pt x="1497610" y="581368"/>
                </a:lnTo>
                <a:lnTo>
                  <a:pt x="1484852" y="531421"/>
                </a:lnTo>
                <a:lnTo>
                  <a:pt x="1470332" y="470362"/>
                </a:lnTo>
                <a:lnTo>
                  <a:pt x="1456306" y="424972"/>
                </a:lnTo>
                <a:lnTo>
                  <a:pt x="1436461" y="388051"/>
                </a:lnTo>
                <a:lnTo>
                  <a:pt x="1419144" y="369706"/>
                </a:lnTo>
                <a:close/>
              </a:path>
              <a:path w="3165475" h="655320">
                <a:moveTo>
                  <a:pt x="1456890" y="68678"/>
                </a:moveTo>
                <a:lnTo>
                  <a:pt x="1269008" y="68678"/>
                </a:lnTo>
                <a:lnTo>
                  <a:pt x="1317409" y="73510"/>
                </a:lnTo>
                <a:lnTo>
                  <a:pt x="1357726" y="87238"/>
                </a:lnTo>
                <a:lnTo>
                  <a:pt x="1388425" y="110402"/>
                </a:lnTo>
                <a:lnTo>
                  <a:pt x="1407970" y="143545"/>
                </a:lnTo>
                <a:lnTo>
                  <a:pt x="1414826" y="187208"/>
                </a:lnTo>
                <a:lnTo>
                  <a:pt x="1408353" y="227548"/>
                </a:lnTo>
                <a:lnTo>
                  <a:pt x="1389688" y="260888"/>
                </a:lnTo>
                <a:lnTo>
                  <a:pt x="1359961" y="286100"/>
                </a:lnTo>
                <a:lnTo>
                  <a:pt x="1320300" y="302054"/>
                </a:lnTo>
                <a:lnTo>
                  <a:pt x="1271835" y="307624"/>
                </a:lnTo>
                <a:lnTo>
                  <a:pt x="1434233" y="307624"/>
                </a:lnTo>
                <a:lnTo>
                  <a:pt x="1448103" y="297006"/>
                </a:lnTo>
                <a:lnTo>
                  <a:pt x="1473848" y="264419"/>
                </a:lnTo>
                <a:lnTo>
                  <a:pt x="1490653" y="224606"/>
                </a:lnTo>
                <a:lnTo>
                  <a:pt x="1496666" y="177795"/>
                </a:lnTo>
                <a:lnTo>
                  <a:pt x="1493374" y="142317"/>
                </a:lnTo>
                <a:lnTo>
                  <a:pt x="1483732" y="109834"/>
                </a:lnTo>
                <a:lnTo>
                  <a:pt x="1468094" y="81231"/>
                </a:lnTo>
                <a:lnTo>
                  <a:pt x="1456890" y="68678"/>
                </a:lnTo>
                <a:close/>
              </a:path>
              <a:path w="3165475" h="655320">
                <a:moveTo>
                  <a:pt x="2059193" y="10345"/>
                </a:moveTo>
                <a:lnTo>
                  <a:pt x="1960421" y="10345"/>
                </a:lnTo>
                <a:lnTo>
                  <a:pt x="1744993" y="644399"/>
                </a:lnTo>
                <a:lnTo>
                  <a:pt x="1829661" y="644399"/>
                </a:lnTo>
                <a:lnTo>
                  <a:pt x="1895512" y="444960"/>
                </a:lnTo>
                <a:lnTo>
                  <a:pt x="2207505" y="444960"/>
                </a:lnTo>
                <a:lnTo>
                  <a:pt x="2185677" y="380993"/>
                </a:lnTo>
                <a:lnTo>
                  <a:pt x="1912444" y="380993"/>
                </a:lnTo>
                <a:lnTo>
                  <a:pt x="1974536" y="197554"/>
                </a:lnTo>
                <a:lnTo>
                  <a:pt x="1983370" y="168639"/>
                </a:lnTo>
                <a:lnTo>
                  <a:pt x="1991585" y="139815"/>
                </a:lnTo>
                <a:lnTo>
                  <a:pt x="1999271" y="111167"/>
                </a:lnTo>
                <a:lnTo>
                  <a:pt x="2006514" y="82782"/>
                </a:lnTo>
                <a:lnTo>
                  <a:pt x="2083913" y="82782"/>
                </a:lnTo>
                <a:lnTo>
                  <a:pt x="2059193" y="10345"/>
                </a:lnTo>
                <a:close/>
              </a:path>
              <a:path w="3165475" h="655320">
                <a:moveTo>
                  <a:pt x="2207505" y="444960"/>
                </a:moveTo>
                <a:lnTo>
                  <a:pt x="2120343" y="444960"/>
                </a:lnTo>
                <a:lnTo>
                  <a:pt x="2188079" y="644399"/>
                </a:lnTo>
                <a:lnTo>
                  <a:pt x="2275564" y="644399"/>
                </a:lnTo>
                <a:lnTo>
                  <a:pt x="2207505" y="444960"/>
                </a:lnTo>
                <a:close/>
              </a:path>
              <a:path w="3165475" h="655320">
                <a:moveTo>
                  <a:pt x="2083913" y="82782"/>
                </a:moveTo>
                <a:lnTo>
                  <a:pt x="2008399" y="82782"/>
                </a:lnTo>
                <a:lnTo>
                  <a:pt x="2015526" y="110521"/>
                </a:lnTo>
                <a:lnTo>
                  <a:pt x="2031548" y="168113"/>
                </a:lnTo>
                <a:lnTo>
                  <a:pt x="2103412" y="380993"/>
                </a:lnTo>
                <a:lnTo>
                  <a:pt x="2185677" y="380993"/>
                </a:lnTo>
                <a:lnTo>
                  <a:pt x="2083913" y="82782"/>
                </a:lnTo>
                <a:close/>
              </a:path>
              <a:path w="3165475" h="655320">
                <a:moveTo>
                  <a:pt x="2450532" y="10345"/>
                </a:moveTo>
                <a:lnTo>
                  <a:pt x="2368681" y="10345"/>
                </a:lnTo>
                <a:lnTo>
                  <a:pt x="2368681" y="644399"/>
                </a:lnTo>
                <a:lnTo>
                  <a:pt x="2721456" y="644399"/>
                </a:lnTo>
                <a:lnTo>
                  <a:pt x="2721456" y="575731"/>
                </a:lnTo>
                <a:lnTo>
                  <a:pt x="2450532" y="575731"/>
                </a:lnTo>
                <a:lnTo>
                  <a:pt x="2450532" y="10345"/>
                </a:lnTo>
                <a:close/>
              </a:path>
              <a:path w="3165475" h="655320">
                <a:moveTo>
                  <a:pt x="2894529" y="10345"/>
                </a:moveTo>
                <a:lnTo>
                  <a:pt x="2812689" y="10345"/>
                </a:lnTo>
                <a:lnTo>
                  <a:pt x="2812689" y="644399"/>
                </a:lnTo>
                <a:lnTo>
                  <a:pt x="3165453" y="644399"/>
                </a:lnTo>
                <a:lnTo>
                  <a:pt x="3165453" y="575731"/>
                </a:lnTo>
                <a:lnTo>
                  <a:pt x="2894529" y="575731"/>
                </a:lnTo>
                <a:lnTo>
                  <a:pt x="2894529" y="10345"/>
                </a:lnTo>
                <a:close/>
              </a:path>
            </a:pathLst>
          </a:custGeom>
          <a:solidFill>
            <a:srgbClr val="FFFFFF"/>
          </a:solidFill>
        </p:spPr>
        <p:txBody>
          <a:bodyPr wrap="square" lIns="0" tIns="0" rIns="0" bIns="0" rtlCol="0"/>
          <a:lstStyle/>
          <a:p>
            <a:endParaRPr/>
          </a:p>
        </p:txBody>
      </p:sp>
      <p:sp>
        <p:nvSpPr>
          <p:cNvPr id="7" name="object 7"/>
          <p:cNvSpPr/>
          <p:nvPr/>
        </p:nvSpPr>
        <p:spPr>
          <a:xfrm>
            <a:off x="7517114" y="1919436"/>
            <a:ext cx="9727565" cy="958850"/>
          </a:xfrm>
          <a:custGeom>
            <a:avLst/>
            <a:gdLst/>
            <a:ahLst/>
            <a:cxnLst/>
            <a:rect l="l" t="t" r="r" b="b"/>
            <a:pathLst>
              <a:path w="9727565" h="958850">
                <a:moveTo>
                  <a:pt x="275331" y="0"/>
                </a:moveTo>
                <a:lnTo>
                  <a:pt x="211277" y="961"/>
                </a:lnTo>
                <a:lnTo>
                  <a:pt x="148629" y="3667"/>
                </a:lnTo>
                <a:lnTo>
                  <a:pt x="90476" y="7850"/>
                </a:lnTo>
                <a:lnTo>
                  <a:pt x="39904" y="13240"/>
                </a:lnTo>
                <a:lnTo>
                  <a:pt x="0" y="19570"/>
                </a:lnTo>
                <a:lnTo>
                  <a:pt x="0" y="944808"/>
                </a:lnTo>
                <a:lnTo>
                  <a:pt x="71512" y="952746"/>
                </a:lnTo>
                <a:lnTo>
                  <a:pt x="117836" y="955878"/>
                </a:lnTo>
                <a:lnTo>
                  <a:pt x="170936" y="958004"/>
                </a:lnTo>
                <a:lnTo>
                  <a:pt x="230610" y="958787"/>
                </a:lnTo>
                <a:lnTo>
                  <a:pt x="297487" y="957359"/>
                </a:lnTo>
                <a:lnTo>
                  <a:pt x="357861" y="953130"/>
                </a:lnTo>
                <a:lnTo>
                  <a:pt x="412045" y="946183"/>
                </a:lnTo>
                <a:lnTo>
                  <a:pt x="460349" y="936598"/>
                </a:lnTo>
                <a:lnTo>
                  <a:pt x="503085" y="924459"/>
                </a:lnTo>
                <a:lnTo>
                  <a:pt x="540562" y="909847"/>
                </a:lnTo>
                <a:lnTo>
                  <a:pt x="600986" y="873533"/>
                </a:lnTo>
                <a:lnTo>
                  <a:pt x="633703" y="842681"/>
                </a:lnTo>
                <a:lnTo>
                  <a:pt x="660784" y="807201"/>
                </a:lnTo>
                <a:lnTo>
                  <a:pt x="664035" y="800855"/>
                </a:lnTo>
                <a:lnTo>
                  <a:pt x="293509" y="800855"/>
                </a:lnTo>
                <a:lnTo>
                  <a:pt x="268240" y="800811"/>
                </a:lnTo>
                <a:lnTo>
                  <a:pt x="246510" y="800505"/>
                </a:lnTo>
                <a:lnTo>
                  <a:pt x="227663" y="799675"/>
                </a:lnTo>
                <a:lnTo>
                  <a:pt x="211040" y="798059"/>
                </a:lnTo>
                <a:lnTo>
                  <a:pt x="211040" y="532507"/>
                </a:lnTo>
                <a:lnTo>
                  <a:pt x="652156" y="532507"/>
                </a:lnTo>
                <a:lnTo>
                  <a:pt x="630433" y="507003"/>
                </a:lnTo>
                <a:lnTo>
                  <a:pt x="595732" y="479212"/>
                </a:lnTo>
                <a:lnTo>
                  <a:pt x="555801" y="457363"/>
                </a:lnTo>
                <a:lnTo>
                  <a:pt x="511544" y="441651"/>
                </a:lnTo>
                <a:lnTo>
                  <a:pt x="511544" y="438855"/>
                </a:lnTo>
                <a:lnTo>
                  <a:pt x="559917" y="416184"/>
                </a:lnTo>
                <a:lnTo>
                  <a:pt x="598972" y="387921"/>
                </a:lnTo>
                <a:lnTo>
                  <a:pt x="606042" y="380155"/>
                </a:lnTo>
                <a:lnTo>
                  <a:pt x="211040" y="380155"/>
                </a:lnTo>
                <a:lnTo>
                  <a:pt x="211040" y="160728"/>
                </a:lnTo>
                <a:lnTo>
                  <a:pt x="226419" y="158674"/>
                </a:lnTo>
                <a:lnTo>
                  <a:pt x="245988" y="156883"/>
                </a:lnTo>
                <a:lnTo>
                  <a:pt x="270797" y="155617"/>
                </a:lnTo>
                <a:lnTo>
                  <a:pt x="301896" y="155136"/>
                </a:lnTo>
                <a:lnTo>
                  <a:pt x="649063" y="155136"/>
                </a:lnTo>
                <a:lnTo>
                  <a:pt x="645747" y="145889"/>
                </a:lnTo>
                <a:lnTo>
                  <a:pt x="621695" y="108589"/>
                </a:lnTo>
                <a:lnTo>
                  <a:pt x="590466" y="77528"/>
                </a:lnTo>
                <a:lnTo>
                  <a:pt x="553470" y="53108"/>
                </a:lnTo>
                <a:lnTo>
                  <a:pt x="518112" y="35100"/>
                </a:lnTo>
                <a:lnTo>
                  <a:pt x="479805" y="21324"/>
                </a:lnTo>
                <a:lnTo>
                  <a:pt x="437461" y="11354"/>
                </a:lnTo>
                <a:lnTo>
                  <a:pt x="389993" y="4761"/>
                </a:lnTo>
                <a:lnTo>
                  <a:pt x="336312" y="1119"/>
                </a:lnTo>
                <a:lnTo>
                  <a:pt x="275331" y="0"/>
                </a:lnTo>
                <a:close/>
              </a:path>
              <a:path w="9727565" h="958850">
                <a:moveTo>
                  <a:pt x="652156" y="532507"/>
                </a:moveTo>
                <a:lnTo>
                  <a:pt x="283719" y="532507"/>
                </a:lnTo>
                <a:lnTo>
                  <a:pt x="334787" y="535741"/>
                </a:lnTo>
                <a:lnTo>
                  <a:pt x="380574" y="545808"/>
                </a:lnTo>
                <a:lnTo>
                  <a:pt x="419294" y="563251"/>
                </a:lnTo>
                <a:lnTo>
                  <a:pt x="449162" y="588614"/>
                </a:lnTo>
                <a:lnTo>
                  <a:pt x="468393" y="622441"/>
                </a:lnTo>
                <a:lnTo>
                  <a:pt x="475200" y="665278"/>
                </a:lnTo>
                <a:lnTo>
                  <a:pt x="468438" y="709293"/>
                </a:lnTo>
                <a:lnTo>
                  <a:pt x="449525" y="743912"/>
                </a:lnTo>
                <a:lnTo>
                  <a:pt x="420518" y="769756"/>
                </a:lnTo>
                <a:lnTo>
                  <a:pt x="383475" y="787447"/>
                </a:lnTo>
                <a:lnTo>
                  <a:pt x="340452" y="797606"/>
                </a:lnTo>
                <a:lnTo>
                  <a:pt x="293509" y="800855"/>
                </a:lnTo>
                <a:lnTo>
                  <a:pt x="664035" y="800855"/>
                </a:lnTo>
                <a:lnTo>
                  <a:pt x="681292" y="767160"/>
                </a:lnTo>
                <a:lnTo>
                  <a:pt x="694286" y="722626"/>
                </a:lnTo>
                <a:lnTo>
                  <a:pt x="698826" y="673665"/>
                </a:lnTo>
                <a:lnTo>
                  <a:pt x="694099" y="624065"/>
                </a:lnTo>
                <a:lnTo>
                  <a:pt x="680521" y="579625"/>
                </a:lnTo>
                <a:lnTo>
                  <a:pt x="658998" y="540539"/>
                </a:lnTo>
                <a:lnTo>
                  <a:pt x="652156" y="532507"/>
                </a:lnTo>
                <a:close/>
              </a:path>
              <a:path w="9727565" h="958850">
                <a:moveTo>
                  <a:pt x="649063" y="155136"/>
                </a:moveTo>
                <a:lnTo>
                  <a:pt x="301896" y="155136"/>
                </a:lnTo>
                <a:lnTo>
                  <a:pt x="354625" y="159631"/>
                </a:lnTo>
                <a:lnTo>
                  <a:pt x="396687" y="172981"/>
                </a:lnTo>
                <a:lnTo>
                  <a:pt x="427478" y="194985"/>
                </a:lnTo>
                <a:lnTo>
                  <a:pt x="446394" y="225442"/>
                </a:lnTo>
                <a:lnTo>
                  <a:pt x="452834" y="264149"/>
                </a:lnTo>
                <a:lnTo>
                  <a:pt x="445690" y="303048"/>
                </a:lnTo>
                <a:lnTo>
                  <a:pt x="424525" y="335172"/>
                </a:lnTo>
                <a:lnTo>
                  <a:pt x="389741" y="359447"/>
                </a:lnTo>
                <a:lnTo>
                  <a:pt x="341740" y="374799"/>
                </a:lnTo>
                <a:lnTo>
                  <a:pt x="280923" y="380155"/>
                </a:lnTo>
                <a:lnTo>
                  <a:pt x="606042" y="380155"/>
                </a:lnTo>
                <a:lnTo>
                  <a:pt x="628944" y="354999"/>
                </a:lnTo>
                <a:lnTo>
                  <a:pt x="650064" y="318349"/>
                </a:lnTo>
                <a:lnTo>
                  <a:pt x="662565" y="278904"/>
                </a:lnTo>
                <a:lnTo>
                  <a:pt x="666681" y="237594"/>
                </a:lnTo>
                <a:lnTo>
                  <a:pt x="661212" y="189025"/>
                </a:lnTo>
                <a:lnTo>
                  <a:pt x="649063" y="155136"/>
                </a:lnTo>
                <a:close/>
              </a:path>
              <a:path w="9727565" h="958850">
                <a:moveTo>
                  <a:pt x="1425569" y="6984"/>
                </a:moveTo>
                <a:lnTo>
                  <a:pt x="844152" y="6984"/>
                </a:lnTo>
                <a:lnTo>
                  <a:pt x="844152" y="948997"/>
                </a:lnTo>
                <a:lnTo>
                  <a:pt x="1445139" y="948997"/>
                </a:lnTo>
                <a:lnTo>
                  <a:pt x="1445139" y="774301"/>
                </a:lnTo>
                <a:lnTo>
                  <a:pt x="1057988" y="774301"/>
                </a:lnTo>
                <a:lnTo>
                  <a:pt x="1057988" y="550674"/>
                </a:lnTo>
                <a:lnTo>
                  <a:pt x="1404606" y="550674"/>
                </a:lnTo>
                <a:lnTo>
                  <a:pt x="1404606" y="377360"/>
                </a:lnTo>
                <a:lnTo>
                  <a:pt x="1057988" y="377360"/>
                </a:lnTo>
                <a:lnTo>
                  <a:pt x="1057988" y="181690"/>
                </a:lnTo>
                <a:lnTo>
                  <a:pt x="1425569" y="181690"/>
                </a:lnTo>
                <a:lnTo>
                  <a:pt x="1425569" y="6984"/>
                </a:lnTo>
                <a:close/>
              </a:path>
              <a:path w="9727565" h="958850">
                <a:moveTo>
                  <a:pt x="1992986" y="185889"/>
                </a:moveTo>
                <a:lnTo>
                  <a:pt x="1779139" y="185889"/>
                </a:lnTo>
                <a:lnTo>
                  <a:pt x="1779139" y="948997"/>
                </a:lnTo>
                <a:lnTo>
                  <a:pt x="1992986" y="948997"/>
                </a:lnTo>
                <a:lnTo>
                  <a:pt x="1992986" y="185889"/>
                </a:lnTo>
                <a:close/>
              </a:path>
              <a:path w="9727565" h="958850">
                <a:moveTo>
                  <a:pt x="2250151" y="6984"/>
                </a:moveTo>
                <a:lnTo>
                  <a:pt x="1526162" y="6984"/>
                </a:lnTo>
                <a:lnTo>
                  <a:pt x="1526162" y="185889"/>
                </a:lnTo>
                <a:lnTo>
                  <a:pt x="2250151" y="185889"/>
                </a:lnTo>
                <a:lnTo>
                  <a:pt x="2250151" y="6984"/>
                </a:lnTo>
                <a:close/>
              </a:path>
              <a:path w="9727565" h="958850">
                <a:moveTo>
                  <a:pt x="2789590" y="185889"/>
                </a:moveTo>
                <a:lnTo>
                  <a:pt x="2575754" y="185889"/>
                </a:lnTo>
                <a:lnTo>
                  <a:pt x="2575754" y="948997"/>
                </a:lnTo>
                <a:lnTo>
                  <a:pt x="2789590" y="948997"/>
                </a:lnTo>
                <a:lnTo>
                  <a:pt x="2789590" y="185889"/>
                </a:lnTo>
                <a:close/>
              </a:path>
              <a:path w="9727565" h="958850">
                <a:moveTo>
                  <a:pt x="3046765" y="6984"/>
                </a:moveTo>
                <a:lnTo>
                  <a:pt x="2322777" y="6984"/>
                </a:lnTo>
                <a:lnTo>
                  <a:pt x="2322777" y="185889"/>
                </a:lnTo>
                <a:lnTo>
                  <a:pt x="3046765" y="185889"/>
                </a:lnTo>
                <a:lnTo>
                  <a:pt x="3046765" y="6984"/>
                </a:lnTo>
                <a:close/>
              </a:path>
              <a:path w="9727565" h="958850">
                <a:moveTo>
                  <a:pt x="3741362" y="6984"/>
                </a:moveTo>
                <a:lnTo>
                  <a:pt x="3159935" y="6984"/>
                </a:lnTo>
                <a:lnTo>
                  <a:pt x="3159935" y="948997"/>
                </a:lnTo>
                <a:lnTo>
                  <a:pt x="3760932" y="948997"/>
                </a:lnTo>
                <a:lnTo>
                  <a:pt x="3760932" y="774301"/>
                </a:lnTo>
                <a:lnTo>
                  <a:pt x="3373782" y="774301"/>
                </a:lnTo>
                <a:lnTo>
                  <a:pt x="3373782" y="550674"/>
                </a:lnTo>
                <a:lnTo>
                  <a:pt x="3720399" y="550674"/>
                </a:lnTo>
                <a:lnTo>
                  <a:pt x="3720399" y="377360"/>
                </a:lnTo>
                <a:lnTo>
                  <a:pt x="3373782" y="377360"/>
                </a:lnTo>
                <a:lnTo>
                  <a:pt x="3373782" y="181690"/>
                </a:lnTo>
                <a:lnTo>
                  <a:pt x="3741362" y="181690"/>
                </a:lnTo>
                <a:lnTo>
                  <a:pt x="3741362" y="6984"/>
                </a:lnTo>
                <a:close/>
              </a:path>
              <a:path w="9727565" h="958850">
                <a:moveTo>
                  <a:pt x="4189987" y="0"/>
                </a:moveTo>
                <a:lnTo>
                  <a:pt x="4134417" y="673"/>
                </a:lnTo>
                <a:lnTo>
                  <a:pt x="4081332" y="2588"/>
                </a:lnTo>
                <a:lnTo>
                  <a:pt x="4031353" y="5591"/>
                </a:lnTo>
                <a:lnTo>
                  <a:pt x="3985102" y="9526"/>
                </a:lnTo>
                <a:lnTo>
                  <a:pt x="3943200" y="14237"/>
                </a:lnTo>
                <a:lnTo>
                  <a:pt x="3906268" y="19570"/>
                </a:lnTo>
                <a:lnTo>
                  <a:pt x="3906268" y="948997"/>
                </a:lnTo>
                <a:lnTo>
                  <a:pt x="4117309" y="948997"/>
                </a:lnTo>
                <a:lnTo>
                  <a:pt x="4117309" y="578621"/>
                </a:lnTo>
                <a:lnTo>
                  <a:pt x="4496300" y="578621"/>
                </a:lnTo>
                <a:lnTo>
                  <a:pt x="4480821" y="555849"/>
                </a:lnTo>
                <a:lnTo>
                  <a:pt x="4451034" y="527538"/>
                </a:lnTo>
                <a:lnTo>
                  <a:pt x="4415006" y="507345"/>
                </a:lnTo>
                <a:lnTo>
                  <a:pt x="4415006" y="503146"/>
                </a:lnTo>
                <a:lnTo>
                  <a:pt x="4455474" y="484117"/>
                </a:lnTo>
                <a:lnTo>
                  <a:pt x="4494155" y="456663"/>
                </a:lnTo>
                <a:lnTo>
                  <a:pt x="4524998" y="424887"/>
                </a:lnTo>
                <a:lnTo>
                  <a:pt x="4117309" y="424887"/>
                </a:lnTo>
                <a:lnTo>
                  <a:pt x="4117309" y="164916"/>
                </a:lnTo>
                <a:lnTo>
                  <a:pt x="4131589" y="162645"/>
                </a:lnTo>
                <a:lnTo>
                  <a:pt x="4151898" y="160376"/>
                </a:lnTo>
                <a:lnTo>
                  <a:pt x="4179021" y="158630"/>
                </a:lnTo>
                <a:lnTo>
                  <a:pt x="4213746" y="157932"/>
                </a:lnTo>
                <a:lnTo>
                  <a:pt x="4558313" y="157932"/>
                </a:lnTo>
                <a:lnTo>
                  <a:pt x="4549327" y="137807"/>
                </a:lnTo>
                <a:lnTo>
                  <a:pt x="4525152" y="103424"/>
                </a:lnTo>
                <a:lnTo>
                  <a:pt x="4494669" y="74071"/>
                </a:lnTo>
                <a:lnTo>
                  <a:pt x="4458512" y="50143"/>
                </a:lnTo>
                <a:lnTo>
                  <a:pt x="4416920" y="31263"/>
                </a:lnTo>
                <a:lnTo>
                  <a:pt x="4369582" y="17119"/>
                </a:lnTo>
                <a:lnTo>
                  <a:pt x="4316188" y="7401"/>
                </a:lnTo>
                <a:lnTo>
                  <a:pt x="4256427" y="1798"/>
                </a:lnTo>
                <a:lnTo>
                  <a:pt x="4189987" y="0"/>
                </a:lnTo>
                <a:close/>
              </a:path>
              <a:path w="9727565" h="958850">
                <a:moveTo>
                  <a:pt x="4496300" y="578621"/>
                </a:moveTo>
                <a:lnTo>
                  <a:pt x="4181600" y="578621"/>
                </a:lnTo>
                <a:lnTo>
                  <a:pt x="4228305" y="583588"/>
                </a:lnTo>
                <a:lnTo>
                  <a:pt x="4265416" y="598549"/>
                </a:lnTo>
                <a:lnTo>
                  <a:pt x="4294409" y="626123"/>
                </a:lnTo>
                <a:lnTo>
                  <a:pt x="4316758" y="668924"/>
                </a:lnTo>
                <a:lnTo>
                  <a:pt x="4333941" y="729569"/>
                </a:lnTo>
                <a:lnTo>
                  <a:pt x="4350033" y="794253"/>
                </a:lnTo>
                <a:lnTo>
                  <a:pt x="4364716" y="848874"/>
                </a:lnTo>
                <a:lnTo>
                  <a:pt x="4377922" y="893095"/>
                </a:lnTo>
                <a:lnTo>
                  <a:pt x="4389584" y="926581"/>
                </a:lnTo>
                <a:lnTo>
                  <a:pt x="4399635" y="948997"/>
                </a:lnTo>
                <a:lnTo>
                  <a:pt x="4617670" y="948997"/>
                </a:lnTo>
                <a:lnTo>
                  <a:pt x="4605513" y="917625"/>
                </a:lnTo>
                <a:lnTo>
                  <a:pt x="4591210" y="870420"/>
                </a:lnTo>
                <a:lnTo>
                  <a:pt x="4575298" y="812345"/>
                </a:lnTo>
                <a:lnTo>
                  <a:pt x="4558314" y="748365"/>
                </a:lnTo>
                <a:lnTo>
                  <a:pt x="4540793" y="683445"/>
                </a:lnTo>
                <a:lnTo>
                  <a:pt x="4524895" y="634407"/>
                </a:lnTo>
                <a:lnTo>
                  <a:pt x="4505173" y="591674"/>
                </a:lnTo>
                <a:lnTo>
                  <a:pt x="4496300" y="578621"/>
                </a:lnTo>
                <a:close/>
              </a:path>
              <a:path w="9727565" h="958850">
                <a:moveTo>
                  <a:pt x="4558313" y="157932"/>
                </a:moveTo>
                <a:lnTo>
                  <a:pt x="4213746" y="157932"/>
                </a:lnTo>
                <a:lnTo>
                  <a:pt x="4267596" y="163811"/>
                </a:lnTo>
                <a:lnTo>
                  <a:pt x="4311114" y="179821"/>
                </a:lnTo>
                <a:lnTo>
                  <a:pt x="4343361" y="206030"/>
                </a:lnTo>
                <a:lnTo>
                  <a:pt x="4363398" y="242504"/>
                </a:lnTo>
                <a:lnTo>
                  <a:pt x="4370285" y="289310"/>
                </a:lnTo>
                <a:lnTo>
                  <a:pt x="4362894" y="335074"/>
                </a:lnTo>
                <a:lnTo>
                  <a:pt x="4341347" y="372655"/>
                </a:lnTo>
                <a:lnTo>
                  <a:pt x="4306584" y="400912"/>
                </a:lnTo>
                <a:lnTo>
                  <a:pt x="4259545" y="418703"/>
                </a:lnTo>
                <a:lnTo>
                  <a:pt x="4201170" y="424887"/>
                </a:lnTo>
                <a:lnTo>
                  <a:pt x="4524998" y="424887"/>
                </a:lnTo>
                <a:lnTo>
                  <a:pt x="4528566" y="421212"/>
                </a:lnTo>
                <a:lnTo>
                  <a:pt x="4556221" y="378190"/>
                </a:lnTo>
                <a:lnTo>
                  <a:pt x="4574636" y="328025"/>
                </a:lnTo>
                <a:lnTo>
                  <a:pt x="4581326" y="271143"/>
                </a:lnTo>
                <a:lnTo>
                  <a:pt x="4577681" y="221665"/>
                </a:lnTo>
                <a:lnTo>
                  <a:pt x="4566926" y="177220"/>
                </a:lnTo>
                <a:lnTo>
                  <a:pt x="4558313" y="157932"/>
                </a:lnTo>
                <a:close/>
              </a:path>
              <a:path w="9727565" h="958850">
                <a:moveTo>
                  <a:pt x="5203244" y="6984"/>
                </a:moveTo>
                <a:lnTo>
                  <a:pt x="4989408" y="6984"/>
                </a:lnTo>
                <a:lnTo>
                  <a:pt x="4989408" y="948997"/>
                </a:lnTo>
                <a:lnTo>
                  <a:pt x="5203244" y="948997"/>
                </a:lnTo>
                <a:lnTo>
                  <a:pt x="5203244" y="554862"/>
                </a:lnTo>
                <a:lnTo>
                  <a:pt x="5766494" y="554862"/>
                </a:lnTo>
                <a:lnTo>
                  <a:pt x="5766494" y="368973"/>
                </a:lnTo>
                <a:lnTo>
                  <a:pt x="5203244" y="368973"/>
                </a:lnTo>
                <a:lnTo>
                  <a:pt x="5203244" y="6984"/>
                </a:lnTo>
                <a:close/>
              </a:path>
              <a:path w="9727565" h="958850">
                <a:moveTo>
                  <a:pt x="5766494" y="554862"/>
                </a:moveTo>
                <a:lnTo>
                  <a:pt x="5554050" y="554862"/>
                </a:lnTo>
                <a:lnTo>
                  <a:pt x="5554050" y="948997"/>
                </a:lnTo>
                <a:lnTo>
                  <a:pt x="5766494" y="948997"/>
                </a:lnTo>
                <a:lnTo>
                  <a:pt x="5766494" y="554862"/>
                </a:lnTo>
                <a:close/>
              </a:path>
              <a:path w="9727565" h="958850">
                <a:moveTo>
                  <a:pt x="5766494" y="6984"/>
                </a:moveTo>
                <a:lnTo>
                  <a:pt x="5554050" y="6984"/>
                </a:lnTo>
                <a:lnTo>
                  <a:pt x="5554050" y="368973"/>
                </a:lnTo>
                <a:lnTo>
                  <a:pt x="5766494" y="368973"/>
                </a:lnTo>
                <a:lnTo>
                  <a:pt x="5766494" y="6984"/>
                </a:lnTo>
                <a:close/>
              </a:path>
              <a:path w="9727565" h="958850">
                <a:moveTo>
                  <a:pt x="6533780" y="6984"/>
                </a:moveTo>
                <a:lnTo>
                  <a:pt x="5952363" y="6984"/>
                </a:lnTo>
                <a:lnTo>
                  <a:pt x="5952363" y="948997"/>
                </a:lnTo>
                <a:lnTo>
                  <a:pt x="6553350" y="948997"/>
                </a:lnTo>
                <a:lnTo>
                  <a:pt x="6553350" y="774301"/>
                </a:lnTo>
                <a:lnTo>
                  <a:pt x="6166199" y="774301"/>
                </a:lnTo>
                <a:lnTo>
                  <a:pt x="6166199" y="550674"/>
                </a:lnTo>
                <a:lnTo>
                  <a:pt x="6512817" y="550674"/>
                </a:lnTo>
                <a:lnTo>
                  <a:pt x="6512817" y="377360"/>
                </a:lnTo>
                <a:lnTo>
                  <a:pt x="6166199" y="377360"/>
                </a:lnTo>
                <a:lnTo>
                  <a:pt x="6166199" y="181690"/>
                </a:lnTo>
                <a:lnTo>
                  <a:pt x="6533780" y="181690"/>
                </a:lnTo>
                <a:lnTo>
                  <a:pt x="6533780" y="6984"/>
                </a:lnTo>
                <a:close/>
              </a:path>
              <a:path w="9727565" h="958850">
                <a:moveTo>
                  <a:pt x="7197644" y="6984"/>
                </a:moveTo>
                <a:lnTo>
                  <a:pt x="6918113" y="6984"/>
                </a:lnTo>
                <a:lnTo>
                  <a:pt x="6630206" y="948997"/>
                </a:lnTo>
                <a:lnTo>
                  <a:pt x="6851026" y="948997"/>
                </a:lnTo>
                <a:lnTo>
                  <a:pt x="6918113" y="707203"/>
                </a:lnTo>
                <a:lnTo>
                  <a:pt x="7414773" y="707203"/>
                </a:lnTo>
                <a:lnTo>
                  <a:pt x="7365369" y="547878"/>
                </a:lnTo>
                <a:lnTo>
                  <a:pt x="6948866" y="547878"/>
                </a:lnTo>
                <a:lnTo>
                  <a:pt x="7004771" y="348010"/>
                </a:lnTo>
                <a:lnTo>
                  <a:pt x="7016060" y="304490"/>
                </a:lnTo>
                <a:lnTo>
                  <a:pt x="7027076" y="257164"/>
                </a:lnTo>
                <a:lnTo>
                  <a:pt x="7037640" y="210431"/>
                </a:lnTo>
                <a:lnTo>
                  <a:pt x="7048099" y="166319"/>
                </a:lnTo>
                <a:lnTo>
                  <a:pt x="7247052" y="166319"/>
                </a:lnTo>
                <a:lnTo>
                  <a:pt x="7197644" y="6984"/>
                </a:lnTo>
                <a:close/>
              </a:path>
              <a:path w="9727565" h="958850">
                <a:moveTo>
                  <a:pt x="7414773" y="707203"/>
                </a:moveTo>
                <a:lnTo>
                  <a:pt x="7187864" y="707203"/>
                </a:lnTo>
                <a:lnTo>
                  <a:pt x="7260543" y="948997"/>
                </a:lnTo>
                <a:lnTo>
                  <a:pt x="7489751" y="948997"/>
                </a:lnTo>
                <a:lnTo>
                  <a:pt x="7414773" y="707203"/>
                </a:lnTo>
                <a:close/>
              </a:path>
              <a:path w="9727565" h="958850">
                <a:moveTo>
                  <a:pt x="7247052" y="166319"/>
                </a:moveTo>
                <a:lnTo>
                  <a:pt x="7050895" y="166319"/>
                </a:lnTo>
                <a:lnTo>
                  <a:pt x="7061907" y="210629"/>
                </a:lnTo>
                <a:lnTo>
                  <a:pt x="7073605" y="257164"/>
                </a:lnTo>
                <a:lnTo>
                  <a:pt x="7085876" y="303898"/>
                </a:lnTo>
                <a:lnTo>
                  <a:pt x="7098412" y="348010"/>
                </a:lnTo>
                <a:lnTo>
                  <a:pt x="7157111" y="547878"/>
                </a:lnTo>
                <a:lnTo>
                  <a:pt x="7365369" y="547878"/>
                </a:lnTo>
                <a:lnTo>
                  <a:pt x="7247052" y="166319"/>
                </a:lnTo>
                <a:close/>
              </a:path>
              <a:path w="9727565" h="958850">
                <a:moveTo>
                  <a:pt x="7829353" y="6984"/>
                </a:moveTo>
                <a:lnTo>
                  <a:pt x="7615516" y="6984"/>
                </a:lnTo>
                <a:lnTo>
                  <a:pt x="7615516" y="948997"/>
                </a:lnTo>
                <a:lnTo>
                  <a:pt x="8203928" y="948997"/>
                </a:lnTo>
                <a:lnTo>
                  <a:pt x="8203928" y="770102"/>
                </a:lnTo>
                <a:lnTo>
                  <a:pt x="7829353" y="770102"/>
                </a:lnTo>
                <a:lnTo>
                  <a:pt x="7829353" y="6984"/>
                </a:lnTo>
                <a:close/>
              </a:path>
              <a:path w="9727565" h="958850">
                <a:moveTo>
                  <a:pt x="8579874" y="185889"/>
                </a:moveTo>
                <a:lnTo>
                  <a:pt x="8366038" y="185889"/>
                </a:lnTo>
                <a:lnTo>
                  <a:pt x="8366038" y="948997"/>
                </a:lnTo>
                <a:lnTo>
                  <a:pt x="8579874" y="948997"/>
                </a:lnTo>
                <a:lnTo>
                  <a:pt x="8579874" y="185889"/>
                </a:lnTo>
                <a:close/>
              </a:path>
              <a:path w="9727565" h="958850">
                <a:moveTo>
                  <a:pt x="8837039" y="6984"/>
                </a:moveTo>
                <a:lnTo>
                  <a:pt x="8113061" y="6984"/>
                </a:lnTo>
                <a:lnTo>
                  <a:pt x="8113061" y="185889"/>
                </a:lnTo>
                <a:lnTo>
                  <a:pt x="8837039" y="185889"/>
                </a:lnTo>
                <a:lnTo>
                  <a:pt x="8837039" y="6984"/>
                </a:lnTo>
                <a:close/>
              </a:path>
              <a:path w="9727565" h="958850">
                <a:moveTo>
                  <a:pt x="9164066" y="6984"/>
                </a:moveTo>
                <a:lnTo>
                  <a:pt x="8950219" y="6984"/>
                </a:lnTo>
                <a:lnTo>
                  <a:pt x="8950219" y="948997"/>
                </a:lnTo>
                <a:lnTo>
                  <a:pt x="9164066" y="948997"/>
                </a:lnTo>
                <a:lnTo>
                  <a:pt x="9164066" y="554862"/>
                </a:lnTo>
                <a:lnTo>
                  <a:pt x="9727316" y="554862"/>
                </a:lnTo>
                <a:lnTo>
                  <a:pt x="9727316" y="368973"/>
                </a:lnTo>
                <a:lnTo>
                  <a:pt x="9164066" y="368973"/>
                </a:lnTo>
                <a:lnTo>
                  <a:pt x="9164066" y="6984"/>
                </a:lnTo>
                <a:close/>
              </a:path>
              <a:path w="9727565" h="958850">
                <a:moveTo>
                  <a:pt x="9727316" y="554862"/>
                </a:moveTo>
                <a:lnTo>
                  <a:pt x="9514872" y="554862"/>
                </a:lnTo>
                <a:lnTo>
                  <a:pt x="9514872" y="948997"/>
                </a:lnTo>
                <a:lnTo>
                  <a:pt x="9727316" y="948997"/>
                </a:lnTo>
                <a:lnTo>
                  <a:pt x="9727316" y="554862"/>
                </a:lnTo>
                <a:close/>
              </a:path>
              <a:path w="9727565" h="958850">
                <a:moveTo>
                  <a:pt x="9727316" y="6984"/>
                </a:moveTo>
                <a:lnTo>
                  <a:pt x="9514872" y="6984"/>
                </a:lnTo>
                <a:lnTo>
                  <a:pt x="9514872" y="368973"/>
                </a:lnTo>
                <a:lnTo>
                  <a:pt x="9727316" y="368973"/>
                </a:lnTo>
                <a:lnTo>
                  <a:pt x="9727316" y="6984"/>
                </a:lnTo>
                <a:close/>
              </a:path>
            </a:pathLst>
          </a:custGeom>
          <a:solidFill>
            <a:srgbClr val="FFFFFF"/>
          </a:solidFill>
        </p:spPr>
        <p:txBody>
          <a:bodyPr wrap="square" lIns="0" tIns="0" rIns="0" bIns="0" rtlCol="0"/>
          <a:lstStyle/>
          <a:p>
            <a:endParaRPr/>
          </a:p>
        </p:txBody>
      </p:sp>
      <p:pic>
        <p:nvPicPr>
          <p:cNvPr id="8" name="object 8"/>
          <p:cNvPicPr/>
          <p:nvPr/>
        </p:nvPicPr>
        <p:blipFill>
          <a:blip r:embed="rId4" cstate="screen">
            <a:extLst>
              <a:ext uri="{28A0092B-C50C-407E-A947-70E740481C1C}">
                <a14:useLocalDpi xmlns:a14="http://schemas.microsoft.com/office/drawing/2010/main"/>
              </a:ext>
            </a:extLst>
          </a:blip>
          <a:stretch>
            <a:fillRect/>
          </a:stretch>
        </p:blipFill>
        <p:spPr>
          <a:xfrm>
            <a:off x="4388986" y="4628696"/>
            <a:ext cx="2051131" cy="2051131"/>
          </a:xfrm>
          <a:prstGeom prst="rect">
            <a:avLst/>
          </a:prstGeom>
        </p:spPr>
      </p:pic>
      <p:pic>
        <p:nvPicPr>
          <p:cNvPr id="9" name="object 9"/>
          <p:cNvPicPr/>
          <p:nvPr/>
        </p:nvPicPr>
        <p:blipFill>
          <a:blip r:embed="rId5" cstate="screen">
            <a:extLst>
              <a:ext uri="{28A0092B-C50C-407E-A947-70E740481C1C}">
                <a14:useLocalDpi xmlns:a14="http://schemas.microsoft.com/office/drawing/2010/main"/>
              </a:ext>
            </a:extLst>
          </a:blip>
          <a:stretch>
            <a:fillRect/>
          </a:stretch>
        </p:blipFill>
        <p:spPr>
          <a:xfrm>
            <a:off x="4388986" y="8978208"/>
            <a:ext cx="2051131" cy="2051131"/>
          </a:xfrm>
          <a:prstGeom prst="rect">
            <a:avLst/>
          </a:prstGeom>
        </p:spPr>
      </p:pic>
      <p:pic>
        <p:nvPicPr>
          <p:cNvPr id="10" name="object 10"/>
          <p:cNvPicPr/>
          <p:nvPr/>
        </p:nvPicPr>
        <p:blipFill>
          <a:blip r:embed="rId6" cstate="screen">
            <a:extLst>
              <a:ext uri="{28A0092B-C50C-407E-A947-70E740481C1C}">
                <a14:useLocalDpi xmlns:a14="http://schemas.microsoft.com/office/drawing/2010/main"/>
              </a:ext>
            </a:extLst>
          </a:blip>
          <a:stretch>
            <a:fillRect/>
          </a:stretch>
        </p:blipFill>
        <p:spPr>
          <a:xfrm>
            <a:off x="0" y="279216"/>
            <a:ext cx="4245619" cy="2051131"/>
          </a:xfrm>
          <a:prstGeom prst="rect">
            <a:avLst/>
          </a:prstGeom>
        </p:spPr>
      </p:pic>
      <p:pic>
        <p:nvPicPr>
          <p:cNvPr id="11" name="object 11"/>
          <p:cNvPicPr/>
          <p:nvPr/>
        </p:nvPicPr>
        <p:blipFill>
          <a:blip r:embed="rId7" cstate="screen">
            <a:extLst>
              <a:ext uri="{28A0092B-C50C-407E-A947-70E740481C1C}">
                <a14:useLocalDpi xmlns:a14="http://schemas.microsoft.com/office/drawing/2010/main"/>
              </a:ext>
            </a:extLst>
          </a:blip>
          <a:stretch>
            <a:fillRect/>
          </a:stretch>
        </p:blipFill>
        <p:spPr>
          <a:xfrm>
            <a:off x="2194498" y="6813205"/>
            <a:ext cx="4245619" cy="2051141"/>
          </a:xfrm>
          <a:prstGeom prst="rect">
            <a:avLst/>
          </a:prstGeom>
        </p:spPr>
      </p:pic>
      <p:pic>
        <p:nvPicPr>
          <p:cNvPr id="12" name="object 12"/>
          <p:cNvPicPr/>
          <p:nvPr/>
        </p:nvPicPr>
        <p:blipFill>
          <a:blip r:embed="rId8" cstate="screen">
            <a:extLst>
              <a:ext uri="{28A0092B-C50C-407E-A947-70E740481C1C}">
                <a14:useLocalDpi xmlns:a14="http://schemas.microsoft.com/office/drawing/2010/main"/>
              </a:ext>
            </a:extLst>
          </a:blip>
          <a:stretch>
            <a:fillRect/>
          </a:stretch>
        </p:blipFill>
        <p:spPr>
          <a:xfrm>
            <a:off x="0" y="8978208"/>
            <a:ext cx="4245619" cy="2051131"/>
          </a:xfrm>
          <a:prstGeom prst="rect">
            <a:avLst/>
          </a:prstGeom>
        </p:spPr>
      </p:pic>
      <p:pic>
        <p:nvPicPr>
          <p:cNvPr id="13" name="object 13"/>
          <p:cNvPicPr/>
          <p:nvPr/>
        </p:nvPicPr>
        <p:blipFill>
          <a:blip r:embed="rId9" cstate="screen">
            <a:extLst>
              <a:ext uri="{28A0092B-C50C-407E-A947-70E740481C1C}">
                <a14:useLocalDpi xmlns:a14="http://schemas.microsoft.com/office/drawing/2010/main"/>
              </a:ext>
            </a:extLst>
          </a:blip>
          <a:stretch>
            <a:fillRect/>
          </a:stretch>
        </p:blipFill>
        <p:spPr>
          <a:xfrm>
            <a:off x="2194488" y="2463726"/>
            <a:ext cx="2051131" cy="2051131"/>
          </a:xfrm>
          <a:prstGeom prst="rect">
            <a:avLst/>
          </a:prstGeom>
        </p:spPr>
      </p:pic>
      <p:pic>
        <p:nvPicPr>
          <p:cNvPr id="14" name="object 14"/>
          <p:cNvPicPr/>
          <p:nvPr/>
        </p:nvPicPr>
        <p:blipFill>
          <a:blip r:embed="rId10" cstate="screen">
            <a:extLst>
              <a:ext uri="{28A0092B-C50C-407E-A947-70E740481C1C}">
                <a14:useLocalDpi xmlns:a14="http://schemas.microsoft.com/office/drawing/2010/main"/>
              </a:ext>
            </a:extLst>
          </a:blip>
          <a:stretch>
            <a:fillRect/>
          </a:stretch>
        </p:blipFill>
        <p:spPr>
          <a:xfrm>
            <a:off x="0" y="4628696"/>
            <a:ext cx="2051131" cy="2051131"/>
          </a:xfrm>
          <a:prstGeom prst="rect">
            <a:avLst/>
          </a:prstGeom>
        </p:spPr>
      </p:pic>
      <p:grpSp>
        <p:nvGrpSpPr>
          <p:cNvPr id="15" name="object 15"/>
          <p:cNvGrpSpPr/>
          <p:nvPr/>
        </p:nvGrpSpPr>
        <p:grpSpPr>
          <a:xfrm>
            <a:off x="8745541" y="9601502"/>
            <a:ext cx="1000125" cy="1000125"/>
            <a:chOff x="8745541" y="9601502"/>
            <a:chExt cx="1000125" cy="1000125"/>
          </a:xfrm>
        </p:grpSpPr>
        <p:sp>
          <p:nvSpPr>
            <p:cNvPr id="16" name="object 16"/>
            <p:cNvSpPr/>
            <p:nvPr/>
          </p:nvSpPr>
          <p:spPr>
            <a:xfrm>
              <a:off x="8753074" y="9609053"/>
              <a:ext cx="985519" cy="985519"/>
            </a:xfrm>
            <a:custGeom>
              <a:avLst/>
              <a:gdLst/>
              <a:ahLst/>
              <a:cxnLst/>
              <a:rect l="l" t="t" r="r" b="b"/>
              <a:pathLst>
                <a:path w="985520" h="985520">
                  <a:moveTo>
                    <a:pt x="492487" y="0"/>
                  </a:moveTo>
                  <a:lnTo>
                    <a:pt x="445125" y="2258"/>
                  </a:lnTo>
                  <a:lnTo>
                    <a:pt x="399021" y="8895"/>
                  </a:lnTo>
                  <a:lnTo>
                    <a:pt x="354385" y="19703"/>
                  </a:lnTo>
                  <a:lnTo>
                    <a:pt x="311425" y="34473"/>
                  </a:lnTo>
                  <a:lnTo>
                    <a:pt x="270347" y="52998"/>
                  </a:lnTo>
                  <a:lnTo>
                    <a:pt x="231360" y="75069"/>
                  </a:lnTo>
                  <a:lnTo>
                    <a:pt x="194673" y="100479"/>
                  </a:lnTo>
                  <a:lnTo>
                    <a:pt x="160492" y="129020"/>
                  </a:lnTo>
                  <a:lnTo>
                    <a:pt x="129027" y="160484"/>
                  </a:lnTo>
                  <a:lnTo>
                    <a:pt x="100485" y="194662"/>
                  </a:lnTo>
                  <a:lnTo>
                    <a:pt x="75073" y="231347"/>
                  </a:lnTo>
                  <a:lnTo>
                    <a:pt x="53000" y="270331"/>
                  </a:lnTo>
                  <a:lnTo>
                    <a:pt x="34475" y="311406"/>
                  </a:lnTo>
                  <a:lnTo>
                    <a:pt x="19704" y="354364"/>
                  </a:lnTo>
                  <a:lnTo>
                    <a:pt x="8896" y="398997"/>
                  </a:lnTo>
                  <a:lnTo>
                    <a:pt x="2258" y="445097"/>
                  </a:lnTo>
                  <a:lnTo>
                    <a:pt x="0" y="492456"/>
                  </a:lnTo>
                  <a:lnTo>
                    <a:pt x="2258" y="539816"/>
                  </a:lnTo>
                  <a:lnTo>
                    <a:pt x="8896" y="585918"/>
                  </a:lnTo>
                  <a:lnTo>
                    <a:pt x="19704" y="630553"/>
                  </a:lnTo>
                  <a:lnTo>
                    <a:pt x="34475" y="673512"/>
                  </a:lnTo>
                  <a:lnTo>
                    <a:pt x="53000" y="714589"/>
                  </a:lnTo>
                  <a:lnTo>
                    <a:pt x="75073" y="753575"/>
                  </a:lnTo>
                  <a:lnTo>
                    <a:pt x="100485" y="790262"/>
                  </a:lnTo>
                  <a:lnTo>
                    <a:pt x="129027" y="824441"/>
                  </a:lnTo>
                  <a:lnTo>
                    <a:pt x="160492" y="855906"/>
                  </a:lnTo>
                  <a:lnTo>
                    <a:pt x="194673" y="884448"/>
                  </a:lnTo>
                  <a:lnTo>
                    <a:pt x="231360" y="909860"/>
                  </a:lnTo>
                  <a:lnTo>
                    <a:pt x="270347" y="931932"/>
                  </a:lnTo>
                  <a:lnTo>
                    <a:pt x="311425" y="950458"/>
                  </a:lnTo>
                  <a:lnTo>
                    <a:pt x="354385" y="965229"/>
                  </a:lnTo>
                  <a:lnTo>
                    <a:pt x="399021" y="976037"/>
                  </a:lnTo>
                  <a:lnTo>
                    <a:pt x="445125" y="982674"/>
                  </a:lnTo>
                  <a:lnTo>
                    <a:pt x="492487" y="984933"/>
                  </a:lnTo>
                  <a:lnTo>
                    <a:pt x="539844" y="982674"/>
                  </a:lnTo>
                  <a:lnTo>
                    <a:pt x="585943" y="976037"/>
                  </a:lnTo>
                  <a:lnTo>
                    <a:pt x="630575" y="965229"/>
                  </a:lnTo>
                  <a:lnTo>
                    <a:pt x="673532" y="950458"/>
                  </a:lnTo>
                  <a:lnTo>
                    <a:pt x="714607" y="931932"/>
                  </a:lnTo>
                  <a:lnTo>
                    <a:pt x="753591" y="909860"/>
                  </a:lnTo>
                  <a:lnTo>
                    <a:pt x="790276" y="884448"/>
                  </a:lnTo>
                  <a:lnTo>
                    <a:pt x="824455" y="855906"/>
                  </a:lnTo>
                  <a:lnTo>
                    <a:pt x="855919" y="824441"/>
                  </a:lnTo>
                  <a:lnTo>
                    <a:pt x="884460" y="790262"/>
                  </a:lnTo>
                  <a:lnTo>
                    <a:pt x="909871" y="753575"/>
                  </a:lnTo>
                  <a:lnTo>
                    <a:pt x="931943" y="714589"/>
                  </a:lnTo>
                  <a:lnTo>
                    <a:pt x="950469" y="673512"/>
                  </a:lnTo>
                  <a:lnTo>
                    <a:pt x="965239" y="630553"/>
                  </a:lnTo>
                  <a:lnTo>
                    <a:pt x="976047" y="585918"/>
                  </a:lnTo>
                  <a:lnTo>
                    <a:pt x="982685" y="539816"/>
                  </a:lnTo>
                  <a:lnTo>
                    <a:pt x="984943" y="492456"/>
                  </a:lnTo>
                  <a:lnTo>
                    <a:pt x="982685" y="445097"/>
                  </a:lnTo>
                  <a:lnTo>
                    <a:pt x="976047" y="398997"/>
                  </a:lnTo>
                  <a:lnTo>
                    <a:pt x="965239" y="354364"/>
                  </a:lnTo>
                  <a:lnTo>
                    <a:pt x="950469" y="311406"/>
                  </a:lnTo>
                  <a:lnTo>
                    <a:pt x="931943" y="270331"/>
                  </a:lnTo>
                  <a:lnTo>
                    <a:pt x="909871" y="231347"/>
                  </a:lnTo>
                  <a:lnTo>
                    <a:pt x="884460" y="194662"/>
                  </a:lnTo>
                  <a:lnTo>
                    <a:pt x="855919" y="160484"/>
                  </a:lnTo>
                  <a:lnTo>
                    <a:pt x="824455" y="129020"/>
                  </a:lnTo>
                  <a:lnTo>
                    <a:pt x="790276" y="100479"/>
                  </a:lnTo>
                  <a:lnTo>
                    <a:pt x="753591" y="75069"/>
                  </a:lnTo>
                  <a:lnTo>
                    <a:pt x="714607" y="52998"/>
                  </a:lnTo>
                  <a:lnTo>
                    <a:pt x="673532" y="34473"/>
                  </a:lnTo>
                  <a:lnTo>
                    <a:pt x="630575" y="19703"/>
                  </a:lnTo>
                  <a:lnTo>
                    <a:pt x="585943" y="8895"/>
                  </a:lnTo>
                  <a:lnTo>
                    <a:pt x="539844" y="2258"/>
                  </a:lnTo>
                  <a:lnTo>
                    <a:pt x="492487" y="0"/>
                  </a:lnTo>
                  <a:close/>
                </a:path>
              </a:pathLst>
            </a:custGeom>
            <a:solidFill>
              <a:srgbClr val="77BA42"/>
            </a:solidFill>
          </p:spPr>
          <p:txBody>
            <a:bodyPr wrap="square" lIns="0" tIns="0" rIns="0" bIns="0" rtlCol="0"/>
            <a:lstStyle/>
            <a:p>
              <a:endParaRPr/>
            </a:p>
          </p:txBody>
        </p:sp>
        <p:sp>
          <p:nvSpPr>
            <p:cNvPr id="17" name="object 17"/>
            <p:cNvSpPr/>
            <p:nvPr/>
          </p:nvSpPr>
          <p:spPr>
            <a:xfrm>
              <a:off x="8745541" y="9601502"/>
              <a:ext cx="1000125" cy="1000125"/>
            </a:xfrm>
            <a:custGeom>
              <a:avLst/>
              <a:gdLst/>
              <a:ahLst/>
              <a:cxnLst/>
              <a:rect l="l" t="t" r="r" b="b"/>
              <a:pathLst>
                <a:path w="1000125" h="1000125">
                  <a:moveTo>
                    <a:pt x="500005" y="0"/>
                  </a:moveTo>
                  <a:lnTo>
                    <a:pt x="451920" y="2293"/>
                  </a:lnTo>
                  <a:lnTo>
                    <a:pt x="405112" y="9032"/>
                  </a:lnTo>
                  <a:lnTo>
                    <a:pt x="359795" y="20005"/>
                  </a:lnTo>
                  <a:lnTo>
                    <a:pt x="316178" y="35002"/>
                  </a:lnTo>
                  <a:lnTo>
                    <a:pt x="274474" y="53812"/>
                  </a:lnTo>
                  <a:lnTo>
                    <a:pt x="234892" y="76222"/>
                  </a:lnTo>
                  <a:lnTo>
                    <a:pt x="197644" y="102022"/>
                  </a:lnTo>
                  <a:lnTo>
                    <a:pt x="162942" y="131001"/>
                  </a:lnTo>
                  <a:lnTo>
                    <a:pt x="130996" y="162948"/>
                  </a:lnTo>
                  <a:lnTo>
                    <a:pt x="102018" y="197651"/>
                  </a:lnTo>
                  <a:lnTo>
                    <a:pt x="76219" y="234899"/>
                  </a:lnTo>
                  <a:lnTo>
                    <a:pt x="53809" y="274482"/>
                  </a:lnTo>
                  <a:lnTo>
                    <a:pt x="35001" y="316187"/>
                  </a:lnTo>
                  <a:lnTo>
                    <a:pt x="20004" y="359805"/>
                  </a:lnTo>
                  <a:lnTo>
                    <a:pt x="9031" y="405123"/>
                  </a:lnTo>
                  <a:lnTo>
                    <a:pt x="2293" y="451930"/>
                  </a:lnTo>
                  <a:lnTo>
                    <a:pt x="0" y="500016"/>
                  </a:lnTo>
                  <a:lnTo>
                    <a:pt x="2293" y="548101"/>
                  </a:lnTo>
                  <a:lnTo>
                    <a:pt x="9031" y="594909"/>
                  </a:lnTo>
                  <a:lnTo>
                    <a:pt x="20004" y="640227"/>
                  </a:lnTo>
                  <a:lnTo>
                    <a:pt x="35001" y="683844"/>
                  </a:lnTo>
                  <a:lnTo>
                    <a:pt x="53809" y="725550"/>
                  </a:lnTo>
                  <a:lnTo>
                    <a:pt x="76219" y="765132"/>
                  </a:lnTo>
                  <a:lnTo>
                    <a:pt x="102018" y="802380"/>
                  </a:lnTo>
                  <a:lnTo>
                    <a:pt x="130996" y="837084"/>
                  </a:lnTo>
                  <a:lnTo>
                    <a:pt x="162942" y="869030"/>
                  </a:lnTo>
                  <a:lnTo>
                    <a:pt x="197644" y="898009"/>
                  </a:lnTo>
                  <a:lnTo>
                    <a:pt x="234892" y="923809"/>
                  </a:lnTo>
                  <a:lnTo>
                    <a:pt x="274474" y="946220"/>
                  </a:lnTo>
                  <a:lnTo>
                    <a:pt x="316178" y="965029"/>
                  </a:lnTo>
                  <a:lnTo>
                    <a:pt x="359795" y="980026"/>
                  </a:lnTo>
                  <a:lnTo>
                    <a:pt x="405112" y="991000"/>
                  </a:lnTo>
                  <a:lnTo>
                    <a:pt x="451920" y="997739"/>
                  </a:lnTo>
                  <a:lnTo>
                    <a:pt x="500005" y="1000032"/>
                  </a:lnTo>
                  <a:lnTo>
                    <a:pt x="548093" y="997739"/>
                  </a:lnTo>
                  <a:lnTo>
                    <a:pt x="594901" y="991000"/>
                  </a:lnTo>
                  <a:lnTo>
                    <a:pt x="619913" y="984943"/>
                  </a:lnTo>
                  <a:lnTo>
                    <a:pt x="500005" y="984943"/>
                  </a:lnTo>
                  <a:lnTo>
                    <a:pt x="453306" y="982723"/>
                  </a:lnTo>
                  <a:lnTo>
                    <a:pt x="407862" y="976199"/>
                  </a:lnTo>
                  <a:lnTo>
                    <a:pt x="363877" y="965574"/>
                  </a:lnTo>
                  <a:lnTo>
                    <a:pt x="321555" y="951051"/>
                  </a:lnTo>
                  <a:lnTo>
                    <a:pt x="281097" y="932833"/>
                  </a:lnTo>
                  <a:lnTo>
                    <a:pt x="242708" y="911124"/>
                  </a:lnTo>
                  <a:lnTo>
                    <a:pt x="206591" y="886126"/>
                  </a:lnTo>
                  <a:lnTo>
                    <a:pt x="172950" y="858044"/>
                  </a:lnTo>
                  <a:lnTo>
                    <a:pt x="141986" y="827080"/>
                  </a:lnTo>
                  <a:lnTo>
                    <a:pt x="113904" y="793438"/>
                  </a:lnTo>
                  <a:lnTo>
                    <a:pt x="88907" y="757320"/>
                  </a:lnTo>
                  <a:lnTo>
                    <a:pt x="67198" y="718931"/>
                  </a:lnTo>
                  <a:lnTo>
                    <a:pt x="48981" y="678472"/>
                  </a:lnTo>
                  <a:lnTo>
                    <a:pt x="34457" y="636148"/>
                  </a:lnTo>
                  <a:lnTo>
                    <a:pt x="23832" y="592162"/>
                  </a:lnTo>
                  <a:lnTo>
                    <a:pt x="17308" y="546717"/>
                  </a:lnTo>
                  <a:lnTo>
                    <a:pt x="15088" y="500016"/>
                  </a:lnTo>
                  <a:lnTo>
                    <a:pt x="17308" y="453313"/>
                  </a:lnTo>
                  <a:lnTo>
                    <a:pt x="23832" y="407866"/>
                  </a:lnTo>
                  <a:lnTo>
                    <a:pt x="34457" y="363879"/>
                  </a:lnTo>
                  <a:lnTo>
                    <a:pt x="48981" y="321555"/>
                  </a:lnTo>
                  <a:lnTo>
                    <a:pt x="67198" y="281096"/>
                  </a:lnTo>
                  <a:lnTo>
                    <a:pt x="88907" y="242707"/>
                  </a:lnTo>
                  <a:lnTo>
                    <a:pt x="113904" y="206589"/>
                  </a:lnTo>
                  <a:lnTo>
                    <a:pt x="141986" y="172947"/>
                  </a:lnTo>
                  <a:lnTo>
                    <a:pt x="172950" y="141984"/>
                  </a:lnTo>
                  <a:lnTo>
                    <a:pt x="206591" y="113902"/>
                  </a:lnTo>
                  <a:lnTo>
                    <a:pt x="242708" y="88905"/>
                  </a:lnTo>
                  <a:lnTo>
                    <a:pt x="281097" y="67197"/>
                  </a:lnTo>
                  <a:lnTo>
                    <a:pt x="321555" y="48979"/>
                  </a:lnTo>
                  <a:lnTo>
                    <a:pt x="363877" y="34457"/>
                  </a:lnTo>
                  <a:lnTo>
                    <a:pt x="407862" y="23832"/>
                  </a:lnTo>
                  <a:lnTo>
                    <a:pt x="453306" y="17308"/>
                  </a:lnTo>
                  <a:lnTo>
                    <a:pt x="500005" y="15088"/>
                  </a:lnTo>
                  <a:lnTo>
                    <a:pt x="619913" y="15088"/>
                  </a:lnTo>
                  <a:lnTo>
                    <a:pt x="594901" y="9032"/>
                  </a:lnTo>
                  <a:lnTo>
                    <a:pt x="548093" y="2293"/>
                  </a:lnTo>
                  <a:lnTo>
                    <a:pt x="500005" y="0"/>
                  </a:lnTo>
                  <a:close/>
                </a:path>
                <a:path w="1000125" h="1000125">
                  <a:moveTo>
                    <a:pt x="619913" y="15088"/>
                  </a:moveTo>
                  <a:lnTo>
                    <a:pt x="500005" y="15088"/>
                  </a:lnTo>
                  <a:lnTo>
                    <a:pt x="546706" y="17308"/>
                  </a:lnTo>
                  <a:lnTo>
                    <a:pt x="592152" y="23832"/>
                  </a:lnTo>
                  <a:lnTo>
                    <a:pt x="636138" y="34457"/>
                  </a:lnTo>
                  <a:lnTo>
                    <a:pt x="678462" y="48979"/>
                  </a:lnTo>
                  <a:lnTo>
                    <a:pt x="718920" y="67197"/>
                  </a:lnTo>
                  <a:lnTo>
                    <a:pt x="757310" y="88905"/>
                  </a:lnTo>
                  <a:lnTo>
                    <a:pt x="793427" y="113902"/>
                  </a:lnTo>
                  <a:lnTo>
                    <a:pt x="827070" y="141984"/>
                  </a:lnTo>
                  <a:lnTo>
                    <a:pt x="858034" y="172947"/>
                  </a:lnTo>
                  <a:lnTo>
                    <a:pt x="886116" y="206589"/>
                  </a:lnTo>
                  <a:lnTo>
                    <a:pt x="911113" y="242707"/>
                  </a:lnTo>
                  <a:lnTo>
                    <a:pt x="932822" y="281096"/>
                  </a:lnTo>
                  <a:lnTo>
                    <a:pt x="951040" y="321555"/>
                  </a:lnTo>
                  <a:lnTo>
                    <a:pt x="965563" y="363879"/>
                  </a:lnTo>
                  <a:lnTo>
                    <a:pt x="976189" y="407866"/>
                  </a:lnTo>
                  <a:lnTo>
                    <a:pt x="982713" y="453313"/>
                  </a:lnTo>
                  <a:lnTo>
                    <a:pt x="984933" y="500016"/>
                  </a:lnTo>
                  <a:lnTo>
                    <a:pt x="982713" y="546717"/>
                  </a:lnTo>
                  <a:lnTo>
                    <a:pt x="976189" y="592162"/>
                  </a:lnTo>
                  <a:lnTo>
                    <a:pt x="965563" y="636148"/>
                  </a:lnTo>
                  <a:lnTo>
                    <a:pt x="951040" y="678472"/>
                  </a:lnTo>
                  <a:lnTo>
                    <a:pt x="932822" y="718931"/>
                  </a:lnTo>
                  <a:lnTo>
                    <a:pt x="911113" y="757320"/>
                  </a:lnTo>
                  <a:lnTo>
                    <a:pt x="886116" y="793438"/>
                  </a:lnTo>
                  <a:lnTo>
                    <a:pt x="858034" y="827080"/>
                  </a:lnTo>
                  <a:lnTo>
                    <a:pt x="827070" y="858044"/>
                  </a:lnTo>
                  <a:lnTo>
                    <a:pt x="793427" y="886126"/>
                  </a:lnTo>
                  <a:lnTo>
                    <a:pt x="757310" y="911124"/>
                  </a:lnTo>
                  <a:lnTo>
                    <a:pt x="718920" y="932833"/>
                  </a:lnTo>
                  <a:lnTo>
                    <a:pt x="678462" y="951051"/>
                  </a:lnTo>
                  <a:lnTo>
                    <a:pt x="636138" y="965574"/>
                  </a:lnTo>
                  <a:lnTo>
                    <a:pt x="592152" y="976199"/>
                  </a:lnTo>
                  <a:lnTo>
                    <a:pt x="546706" y="982723"/>
                  </a:lnTo>
                  <a:lnTo>
                    <a:pt x="500005" y="984943"/>
                  </a:lnTo>
                  <a:lnTo>
                    <a:pt x="619913" y="984943"/>
                  </a:lnTo>
                  <a:lnTo>
                    <a:pt x="683838" y="965029"/>
                  </a:lnTo>
                  <a:lnTo>
                    <a:pt x="725544" y="946220"/>
                  </a:lnTo>
                  <a:lnTo>
                    <a:pt x="765126" y="923809"/>
                  </a:lnTo>
                  <a:lnTo>
                    <a:pt x="802374" y="898009"/>
                  </a:lnTo>
                  <a:lnTo>
                    <a:pt x="837077" y="869030"/>
                  </a:lnTo>
                  <a:lnTo>
                    <a:pt x="869023" y="837084"/>
                  </a:lnTo>
                  <a:lnTo>
                    <a:pt x="898002" y="802380"/>
                  </a:lnTo>
                  <a:lnTo>
                    <a:pt x="923802" y="765132"/>
                  </a:lnTo>
                  <a:lnTo>
                    <a:pt x="946211" y="725550"/>
                  </a:lnTo>
                  <a:lnTo>
                    <a:pt x="965020" y="683844"/>
                  </a:lnTo>
                  <a:lnTo>
                    <a:pt x="980016" y="640227"/>
                  </a:lnTo>
                  <a:lnTo>
                    <a:pt x="990990" y="594909"/>
                  </a:lnTo>
                  <a:lnTo>
                    <a:pt x="997728" y="548101"/>
                  </a:lnTo>
                  <a:lnTo>
                    <a:pt x="1000021" y="500016"/>
                  </a:lnTo>
                  <a:lnTo>
                    <a:pt x="997728" y="451930"/>
                  </a:lnTo>
                  <a:lnTo>
                    <a:pt x="990990" y="405123"/>
                  </a:lnTo>
                  <a:lnTo>
                    <a:pt x="980016" y="359805"/>
                  </a:lnTo>
                  <a:lnTo>
                    <a:pt x="965020" y="316187"/>
                  </a:lnTo>
                  <a:lnTo>
                    <a:pt x="946211" y="274482"/>
                  </a:lnTo>
                  <a:lnTo>
                    <a:pt x="923802" y="234899"/>
                  </a:lnTo>
                  <a:lnTo>
                    <a:pt x="898002" y="197651"/>
                  </a:lnTo>
                  <a:lnTo>
                    <a:pt x="869023" y="162948"/>
                  </a:lnTo>
                  <a:lnTo>
                    <a:pt x="837077" y="131001"/>
                  </a:lnTo>
                  <a:lnTo>
                    <a:pt x="802374" y="102022"/>
                  </a:lnTo>
                  <a:lnTo>
                    <a:pt x="765126" y="76222"/>
                  </a:lnTo>
                  <a:lnTo>
                    <a:pt x="725544" y="53812"/>
                  </a:lnTo>
                  <a:lnTo>
                    <a:pt x="683838" y="35002"/>
                  </a:lnTo>
                  <a:lnTo>
                    <a:pt x="640220" y="20005"/>
                  </a:lnTo>
                  <a:lnTo>
                    <a:pt x="619913" y="15088"/>
                  </a:lnTo>
                  <a:close/>
                </a:path>
              </a:pathLst>
            </a:custGeom>
            <a:solidFill>
              <a:srgbClr val="FFFFFF"/>
            </a:solidFill>
          </p:spPr>
          <p:txBody>
            <a:bodyPr wrap="square" lIns="0" tIns="0" rIns="0" bIns="0" rtlCol="0"/>
            <a:lstStyle/>
            <a:p>
              <a:endParaRPr/>
            </a:p>
          </p:txBody>
        </p:sp>
        <p:sp>
          <p:nvSpPr>
            <p:cNvPr id="18" name="object 18"/>
            <p:cNvSpPr/>
            <p:nvPr/>
          </p:nvSpPr>
          <p:spPr>
            <a:xfrm>
              <a:off x="8944547" y="9856387"/>
              <a:ext cx="602615" cy="543560"/>
            </a:xfrm>
            <a:custGeom>
              <a:avLst/>
              <a:gdLst/>
              <a:ahLst/>
              <a:cxnLst/>
              <a:rect l="l" t="t" r="r" b="b"/>
              <a:pathLst>
                <a:path w="602615" h="543559">
                  <a:moveTo>
                    <a:pt x="579412" y="275424"/>
                  </a:moveTo>
                  <a:lnTo>
                    <a:pt x="443522" y="275424"/>
                  </a:lnTo>
                  <a:lnTo>
                    <a:pt x="417017" y="347002"/>
                  </a:lnTo>
                  <a:lnTo>
                    <a:pt x="367258" y="207848"/>
                  </a:lnTo>
                  <a:lnTo>
                    <a:pt x="310438" y="443699"/>
                  </a:lnTo>
                  <a:lnTo>
                    <a:pt x="250024" y="264934"/>
                  </a:lnTo>
                  <a:lnTo>
                    <a:pt x="224853" y="363118"/>
                  </a:lnTo>
                  <a:lnTo>
                    <a:pt x="200240" y="290563"/>
                  </a:lnTo>
                  <a:lnTo>
                    <a:pt x="191452" y="312839"/>
                  </a:lnTo>
                  <a:lnTo>
                    <a:pt x="161467" y="275424"/>
                  </a:lnTo>
                  <a:lnTo>
                    <a:pt x="22821" y="275424"/>
                  </a:lnTo>
                  <a:lnTo>
                    <a:pt x="27647" y="286232"/>
                  </a:lnTo>
                  <a:lnTo>
                    <a:pt x="64274" y="347878"/>
                  </a:lnTo>
                  <a:lnTo>
                    <a:pt x="113068" y="405714"/>
                  </a:lnTo>
                  <a:lnTo>
                    <a:pt x="142290" y="434047"/>
                  </a:lnTo>
                  <a:lnTo>
                    <a:pt x="196710" y="479145"/>
                  </a:lnTo>
                  <a:lnTo>
                    <a:pt x="241312" y="510527"/>
                  </a:lnTo>
                  <a:lnTo>
                    <a:pt x="274739" y="531025"/>
                  </a:lnTo>
                  <a:lnTo>
                    <a:pt x="301104" y="543166"/>
                  </a:lnTo>
                  <a:lnTo>
                    <a:pt x="306235" y="541616"/>
                  </a:lnTo>
                  <a:lnTo>
                    <a:pt x="343458" y="521576"/>
                  </a:lnTo>
                  <a:lnTo>
                    <a:pt x="381431" y="496646"/>
                  </a:lnTo>
                  <a:lnTo>
                    <a:pt x="432079" y="458203"/>
                  </a:lnTo>
                  <a:lnTo>
                    <a:pt x="489165" y="405714"/>
                  </a:lnTo>
                  <a:lnTo>
                    <a:pt x="515200" y="376961"/>
                  </a:lnTo>
                  <a:lnTo>
                    <a:pt x="557364" y="318579"/>
                  </a:lnTo>
                  <a:lnTo>
                    <a:pt x="574586" y="286232"/>
                  </a:lnTo>
                  <a:lnTo>
                    <a:pt x="579412" y="275424"/>
                  </a:lnTo>
                  <a:close/>
                </a:path>
                <a:path w="602615" h="543559">
                  <a:moveTo>
                    <a:pt x="602234" y="170002"/>
                  </a:moveTo>
                  <a:lnTo>
                    <a:pt x="588645" y="102743"/>
                  </a:lnTo>
                  <a:lnTo>
                    <a:pt x="548119" y="47104"/>
                  </a:lnTo>
                  <a:lnTo>
                    <a:pt x="491223" y="11823"/>
                  </a:lnTo>
                  <a:lnTo>
                    <a:pt x="423468" y="0"/>
                  </a:lnTo>
                  <a:lnTo>
                    <a:pt x="385546" y="3619"/>
                  </a:lnTo>
                  <a:lnTo>
                    <a:pt x="352450" y="14452"/>
                  </a:lnTo>
                  <a:lnTo>
                    <a:pt x="324281" y="32461"/>
                  </a:lnTo>
                  <a:lnTo>
                    <a:pt x="301117" y="57569"/>
                  </a:lnTo>
                  <a:lnTo>
                    <a:pt x="277964" y="32461"/>
                  </a:lnTo>
                  <a:lnTo>
                    <a:pt x="249783" y="14452"/>
                  </a:lnTo>
                  <a:lnTo>
                    <a:pt x="216687" y="3619"/>
                  </a:lnTo>
                  <a:lnTo>
                    <a:pt x="178765" y="0"/>
                  </a:lnTo>
                  <a:lnTo>
                    <a:pt x="143586" y="2959"/>
                  </a:lnTo>
                  <a:lnTo>
                    <a:pt x="81165" y="26543"/>
                  </a:lnTo>
                  <a:lnTo>
                    <a:pt x="30530" y="73393"/>
                  </a:lnTo>
                  <a:lnTo>
                    <a:pt x="3416" y="134962"/>
                  </a:lnTo>
                  <a:lnTo>
                    <a:pt x="0" y="170002"/>
                  </a:lnTo>
                  <a:lnTo>
                    <a:pt x="660" y="187540"/>
                  </a:lnTo>
                  <a:lnTo>
                    <a:pt x="2603" y="205143"/>
                  </a:lnTo>
                  <a:lnTo>
                    <a:pt x="5816" y="222770"/>
                  </a:lnTo>
                  <a:lnTo>
                    <a:pt x="10287" y="240449"/>
                  </a:lnTo>
                  <a:lnTo>
                    <a:pt x="169837" y="240449"/>
                  </a:lnTo>
                  <a:lnTo>
                    <a:pt x="171742" y="240538"/>
                  </a:lnTo>
                  <a:lnTo>
                    <a:pt x="175844" y="241046"/>
                  </a:lnTo>
                  <a:lnTo>
                    <a:pt x="180873" y="244322"/>
                  </a:lnTo>
                  <a:lnTo>
                    <a:pt x="202692" y="188988"/>
                  </a:lnTo>
                  <a:lnTo>
                    <a:pt x="220179" y="240474"/>
                  </a:lnTo>
                  <a:lnTo>
                    <a:pt x="245376" y="142011"/>
                  </a:lnTo>
                  <a:lnTo>
                    <a:pt x="304292" y="316268"/>
                  </a:lnTo>
                  <a:lnTo>
                    <a:pt x="361022" y="80556"/>
                  </a:lnTo>
                  <a:lnTo>
                    <a:pt x="419404" y="245135"/>
                  </a:lnTo>
                  <a:lnTo>
                    <a:pt x="422516" y="242836"/>
                  </a:lnTo>
                  <a:lnTo>
                    <a:pt x="426377" y="241160"/>
                  </a:lnTo>
                  <a:lnTo>
                    <a:pt x="429425" y="240550"/>
                  </a:lnTo>
                  <a:lnTo>
                    <a:pt x="591959" y="240449"/>
                  </a:lnTo>
                  <a:lnTo>
                    <a:pt x="596404" y="222770"/>
                  </a:lnTo>
                  <a:lnTo>
                    <a:pt x="599630" y="205143"/>
                  </a:lnTo>
                  <a:lnTo>
                    <a:pt x="601586" y="187540"/>
                  </a:lnTo>
                  <a:lnTo>
                    <a:pt x="602234" y="170002"/>
                  </a:lnTo>
                  <a:close/>
                </a:path>
              </a:pathLst>
            </a:custGeom>
            <a:solidFill>
              <a:srgbClr val="005970"/>
            </a:solidFill>
          </p:spPr>
          <p:txBody>
            <a:bodyPr wrap="square" lIns="0" tIns="0" rIns="0" bIns="0" rtlCol="0"/>
            <a:lstStyle/>
            <a:p>
              <a:endParaRPr/>
            </a:p>
          </p:txBody>
        </p:sp>
      </p:grpSp>
      <p:grpSp>
        <p:nvGrpSpPr>
          <p:cNvPr id="19" name="object 19"/>
          <p:cNvGrpSpPr/>
          <p:nvPr/>
        </p:nvGrpSpPr>
        <p:grpSpPr>
          <a:xfrm>
            <a:off x="13471049" y="9601502"/>
            <a:ext cx="1000125" cy="1000125"/>
            <a:chOff x="13471049" y="9601502"/>
            <a:chExt cx="1000125" cy="1000125"/>
          </a:xfrm>
        </p:grpSpPr>
        <p:sp>
          <p:nvSpPr>
            <p:cNvPr id="20" name="object 20"/>
            <p:cNvSpPr/>
            <p:nvPr/>
          </p:nvSpPr>
          <p:spPr>
            <a:xfrm>
              <a:off x="13478598" y="9609053"/>
              <a:ext cx="985519" cy="985519"/>
            </a:xfrm>
            <a:custGeom>
              <a:avLst/>
              <a:gdLst/>
              <a:ahLst/>
              <a:cxnLst/>
              <a:rect l="l" t="t" r="r" b="b"/>
              <a:pathLst>
                <a:path w="985519" h="985520">
                  <a:moveTo>
                    <a:pt x="492456" y="0"/>
                  </a:moveTo>
                  <a:lnTo>
                    <a:pt x="445098" y="2258"/>
                  </a:lnTo>
                  <a:lnTo>
                    <a:pt x="399000" y="8895"/>
                  </a:lnTo>
                  <a:lnTo>
                    <a:pt x="354368" y="19703"/>
                  </a:lnTo>
                  <a:lnTo>
                    <a:pt x="311411" y="34473"/>
                  </a:lnTo>
                  <a:lnTo>
                    <a:pt x="270336" y="52998"/>
                  </a:lnTo>
                  <a:lnTo>
                    <a:pt x="231352" y="75069"/>
                  </a:lnTo>
                  <a:lnTo>
                    <a:pt x="194667" y="100479"/>
                  </a:lnTo>
                  <a:lnTo>
                    <a:pt x="160488" y="129020"/>
                  </a:lnTo>
                  <a:lnTo>
                    <a:pt x="129024" y="160484"/>
                  </a:lnTo>
                  <a:lnTo>
                    <a:pt x="100482" y="194662"/>
                  </a:lnTo>
                  <a:lnTo>
                    <a:pt x="75072" y="231347"/>
                  </a:lnTo>
                  <a:lnTo>
                    <a:pt x="53000" y="270331"/>
                  </a:lnTo>
                  <a:lnTo>
                    <a:pt x="34474" y="311406"/>
                  </a:lnTo>
                  <a:lnTo>
                    <a:pt x="19704" y="354364"/>
                  </a:lnTo>
                  <a:lnTo>
                    <a:pt x="8896" y="398997"/>
                  </a:lnTo>
                  <a:lnTo>
                    <a:pt x="2258" y="445097"/>
                  </a:lnTo>
                  <a:lnTo>
                    <a:pt x="0" y="492456"/>
                  </a:lnTo>
                  <a:lnTo>
                    <a:pt x="2258" y="539816"/>
                  </a:lnTo>
                  <a:lnTo>
                    <a:pt x="8896" y="585918"/>
                  </a:lnTo>
                  <a:lnTo>
                    <a:pt x="19704" y="630553"/>
                  </a:lnTo>
                  <a:lnTo>
                    <a:pt x="34474" y="673512"/>
                  </a:lnTo>
                  <a:lnTo>
                    <a:pt x="53000" y="714589"/>
                  </a:lnTo>
                  <a:lnTo>
                    <a:pt x="75072" y="753575"/>
                  </a:lnTo>
                  <a:lnTo>
                    <a:pt x="100482" y="790262"/>
                  </a:lnTo>
                  <a:lnTo>
                    <a:pt x="129024" y="824441"/>
                  </a:lnTo>
                  <a:lnTo>
                    <a:pt x="160488" y="855906"/>
                  </a:lnTo>
                  <a:lnTo>
                    <a:pt x="194667" y="884448"/>
                  </a:lnTo>
                  <a:lnTo>
                    <a:pt x="231352" y="909860"/>
                  </a:lnTo>
                  <a:lnTo>
                    <a:pt x="270336" y="931932"/>
                  </a:lnTo>
                  <a:lnTo>
                    <a:pt x="311411" y="950458"/>
                  </a:lnTo>
                  <a:lnTo>
                    <a:pt x="354368" y="965229"/>
                  </a:lnTo>
                  <a:lnTo>
                    <a:pt x="399000" y="976037"/>
                  </a:lnTo>
                  <a:lnTo>
                    <a:pt x="445098" y="982674"/>
                  </a:lnTo>
                  <a:lnTo>
                    <a:pt x="492456" y="984933"/>
                  </a:lnTo>
                  <a:lnTo>
                    <a:pt x="539813" y="982674"/>
                  </a:lnTo>
                  <a:lnTo>
                    <a:pt x="585912" y="976037"/>
                  </a:lnTo>
                  <a:lnTo>
                    <a:pt x="630544" y="965229"/>
                  </a:lnTo>
                  <a:lnTo>
                    <a:pt x="673501" y="950458"/>
                  </a:lnTo>
                  <a:lnTo>
                    <a:pt x="714576" y="931932"/>
                  </a:lnTo>
                  <a:lnTo>
                    <a:pt x="753560" y="909860"/>
                  </a:lnTo>
                  <a:lnTo>
                    <a:pt x="790245" y="884448"/>
                  </a:lnTo>
                  <a:lnTo>
                    <a:pt x="824424" y="855906"/>
                  </a:lnTo>
                  <a:lnTo>
                    <a:pt x="855888" y="824441"/>
                  </a:lnTo>
                  <a:lnTo>
                    <a:pt x="884429" y="790262"/>
                  </a:lnTo>
                  <a:lnTo>
                    <a:pt x="909840" y="753575"/>
                  </a:lnTo>
                  <a:lnTo>
                    <a:pt x="931912" y="714589"/>
                  </a:lnTo>
                  <a:lnTo>
                    <a:pt x="950437" y="673512"/>
                  </a:lnTo>
                  <a:lnTo>
                    <a:pt x="965208" y="630553"/>
                  </a:lnTo>
                  <a:lnTo>
                    <a:pt x="976016" y="585918"/>
                  </a:lnTo>
                  <a:lnTo>
                    <a:pt x="982653" y="539816"/>
                  </a:lnTo>
                  <a:lnTo>
                    <a:pt x="984912" y="492456"/>
                  </a:lnTo>
                  <a:lnTo>
                    <a:pt x="982653" y="445097"/>
                  </a:lnTo>
                  <a:lnTo>
                    <a:pt x="976016" y="398997"/>
                  </a:lnTo>
                  <a:lnTo>
                    <a:pt x="965208" y="354364"/>
                  </a:lnTo>
                  <a:lnTo>
                    <a:pt x="950437" y="311406"/>
                  </a:lnTo>
                  <a:lnTo>
                    <a:pt x="931912" y="270331"/>
                  </a:lnTo>
                  <a:lnTo>
                    <a:pt x="909840" y="231347"/>
                  </a:lnTo>
                  <a:lnTo>
                    <a:pt x="884429" y="194662"/>
                  </a:lnTo>
                  <a:lnTo>
                    <a:pt x="855888" y="160484"/>
                  </a:lnTo>
                  <a:lnTo>
                    <a:pt x="824424" y="129020"/>
                  </a:lnTo>
                  <a:lnTo>
                    <a:pt x="790245" y="100479"/>
                  </a:lnTo>
                  <a:lnTo>
                    <a:pt x="753560" y="75069"/>
                  </a:lnTo>
                  <a:lnTo>
                    <a:pt x="714576" y="52998"/>
                  </a:lnTo>
                  <a:lnTo>
                    <a:pt x="673501" y="34473"/>
                  </a:lnTo>
                  <a:lnTo>
                    <a:pt x="630544" y="19703"/>
                  </a:lnTo>
                  <a:lnTo>
                    <a:pt x="585912" y="8895"/>
                  </a:lnTo>
                  <a:lnTo>
                    <a:pt x="539813" y="2258"/>
                  </a:lnTo>
                  <a:lnTo>
                    <a:pt x="492456" y="0"/>
                  </a:lnTo>
                  <a:close/>
                </a:path>
              </a:pathLst>
            </a:custGeom>
            <a:solidFill>
              <a:srgbClr val="AA1E2D"/>
            </a:solidFill>
          </p:spPr>
          <p:txBody>
            <a:bodyPr wrap="square" lIns="0" tIns="0" rIns="0" bIns="0" rtlCol="0"/>
            <a:lstStyle/>
            <a:p>
              <a:endParaRPr/>
            </a:p>
          </p:txBody>
        </p:sp>
        <p:sp>
          <p:nvSpPr>
            <p:cNvPr id="21" name="object 21"/>
            <p:cNvSpPr/>
            <p:nvPr/>
          </p:nvSpPr>
          <p:spPr>
            <a:xfrm>
              <a:off x="13471049" y="9601502"/>
              <a:ext cx="1000125" cy="1000125"/>
            </a:xfrm>
            <a:custGeom>
              <a:avLst/>
              <a:gdLst/>
              <a:ahLst/>
              <a:cxnLst/>
              <a:rect l="l" t="t" r="r" b="b"/>
              <a:pathLst>
                <a:path w="1000125" h="1000125">
                  <a:moveTo>
                    <a:pt x="500005" y="0"/>
                  </a:moveTo>
                  <a:lnTo>
                    <a:pt x="451921" y="2293"/>
                  </a:lnTo>
                  <a:lnTo>
                    <a:pt x="405115" y="9032"/>
                  </a:lnTo>
                  <a:lnTo>
                    <a:pt x="359799" y="20005"/>
                  </a:lnTo>
                  <a:lnTo>
                    <a:pt x="316183" y="35002"/>
                  </a:lnTo>
                  <a:lnTo>
                    <a:pt x="274478" y="53812"/>
                  </a:lnTo>
                  <a:lnTo>
                    <a:pt x="234896" y="76222"/>
                  </a:lnTo>
                  <a:lnTo>
                    <a:pt x="197649" y="102022"/>
                  </a:lnTo>
                  <a:lnTo>
                    <a:pt x="162946" y="131001"/>
                  </a:lnTo>
                  <a:lnTo>
                    <a:pt x="131000" y="162948"/>
                  </a:lnTo>
                  <a:lnTo>
                    <a:pt x="102021" y="197651"/>
                  </a:lnTo>
                  <a:lnTo>
                    <a:pt x="76221" y="234899"/>
                  </a:lnTo>
                  <a:lnTo>
                    <a:pt x="53811" y="274482"/>
                  </a:lnTo>
                  <a:lnTo>
                    <a:pt x="35002" y="316187"/>
                  </a:lnTo>
                  <a:lnTo>
                    <a:pt x="20005" y="359805"/>
                  </a:lnTo>
                  <a:lnTo>
                    <a:pt x="9032" y="405123"/>
                  </a:lnTo>
                  <a:lnTo>
                    <a:pt x="2293" y="451930"/>
                  </a:lnTo>
                  <a:lnTo>
                    <a:pt x="0" y="500016"/>
                  </a:lnTo>
                  <a:lnTo>
                    <a:pt x="2293" y="548101"/>
                  </a:lnTo>
                  <a:lnTo>
                    <a:pt x="9032" y="594909"/>
                  </a:lnTo>
                  <a:lnTo>
                    <a:pt x="20005" y="640227"/>
                  </a:lnTo>
                  <a:lnTo>
                    <a:pt x="35002" y="683844"/>
                  </a:lnTo>
                  <a:lnTo>
                    <a:pt x="53811" y="725550"/>
                  </a:lnTo>
                  <a:lnTo>
                    <a:pt x="76221" y="765132"/>
                  </a:lnTo>
                  <a:lnTo>
                    <a:pt x="102021" y="802380"/>
                  </a:lnTo>
                  <a:lnTo>
                    <a:pt x="131000" y="837084"/>
                  </a:lnTo>
                  <a:lnTo>
                    <a:pt x="162946" y="869030"/>
                  </a:lnTo>
                  <a:lnTo>
                    <a:pt x="197649" y="898009"/>
                  </a:lnTo>
                  <a:lnTo>
                    <a:pt x="234896" y="923809"/>
                  </a:lnTo>
                  <a:lnTo>
                    <a:pt x="274478" y="946220"/>
                  </a:lnTo>
                  <a:lnTo>
                    <a:pt x="316183" y="965029"/>
                  </a:lnTo>
                  <a:lnTo>
                    <a:pt x="359799" y="980026"/>
                  </a:lnTo>
                  <a:lnTo>
                    <a:pt x="405115" y="991000"/>
                  </a:lnTo>
                  <a:lnTo>
                    <a:pt x="451921" y="997739"/>
                  </a:lnTo>
                  <a:lnTo>
                    <a:pt x="500005" y="1000032"/>
                  </a:lnTo>
                  <a:lnTo>
                    <a:pt x="548093" y="997739"/>
                  </a:lnTo>
                  <a:lnTo>
                    <a:pt x="594901" y="991000"/>
                  </a:lnTo>
                  <a:lnTo>
                    <a:pt x="619913" y="984943"/>
                  </a:lnTo>
                  <a:lnTo>
                    <a:pt x="500005" y="984943"/>
                  </a:lnTo>
                  <a:lnTo>
                    <a:pt x="453303" y="982723"/>
                  </a:lnTo>
                  <a:lnTo>
                    <a:pt x="407856" y="976199"/>
                  </a:lnTo>
                  <a:lnTo>
                    <a:pt x="363870" y="965574"/>
                  </a:lnTo>
                  <a:lnTo>
                    <a:pt x="321546" y="951051"/>
                  </a:lnTo>
                  <a:lnTo>
                    <a:pt x="281088" y="932833"/>
                  </a:lnTo>
                  <a:lnTo>
                    <a:pt x="242699" y="911124"/>
                  </a:lnTo>
                  <a:lnTo>
                    <a:pt x="206582" y="886126"/>
                  </a:lnTo>
                  <a:lnTo>
                    <a:pt x="172941" y="858044"/>
                  </a:lnTo>
                  <a:lnTo>
                    <a:pt x="141979" y="827080"/>
                  </a:lnTo>
                  <a:lnTo>
                    <a:pt x="113898" y="793438"/>
                  </a:lnTo>
                  <a:lnTo>
                    <a:pt x="88902" y="757320"/>
                  </a:lnTo>
                  <a:lnTo>
                    <a:pt x="67194" y="718931"/>
                  </a:lnTo>
                  <a:lnTo>
                    <a:pt x="48978" y="678472"/>
                  </a:lnTo>
                  <a:lnTo>
                    <a:pt x="34456" y="636148"/>
                  </a:lnTo>
                  <a:lnTo>
                    <a:pt x="23831" y="592162"/>
                  </a:lnTo>
                  <a:lnTo>
                    <a:pt x="17308" y="546717"/>
                  </a:lnTo>
                  <a:lnTo>
                    <a:pt x="15088" y="500016"/>
                  </a:lnTo>
                  <a:lnTo>
                    <a:pt x="17308" y="453313"/>
                  </a:lnTo>
                  <a:lnTo>
                    <a:pt x="23831" y="407866"/>
                  </a:lnTo>
                  <a:lnTo>
                    <a:pt x="34456" y="363879"/>
                  </a:lnTo>
                  <a:lnTo>
                    <a:pt x="48978" y="321555"/>
                  </a:lnTo>
                  <a:lnTo>
                    <a:pt x="67194" y="281096"/>
                  </a:lnTo>
                  <a:lnTo>
                    <a:pt x="88902" y="242707"/>
                  </a:lnTo>
                  <a:lnTo>
                    <a:pt x="113898" y="206589"/>
                  </a:lnTo>
                  <a:lnTo>
                    <a:pt x="141979" y="172947"/>
                  </a:lnTo>
                  <a:lnTo>
                    <a:pt x="172941" y="141984"/>
                  </a:lnTo>
                  <a:lnTo>
                    <a:pt x="206582" y="113902"/>
                  </a:lnTo>
                  <a:lnTo>
                    <a:pt x="242699" y="88905"/>
                  </a:lnTo>
                  <a:lnTo>
                    <a:pt x="281088" y="67197"/>
                  </a:lnTo>
                  <a:lnTo>
                    <a:pt x="321546" y="48979"/>
                  </a:lnTo>
                  <a:lnTo>
                    <a:pt x="363870" y="34457"/>
                  </a:lnTo>
                  <a:lnTo>
                    <a:pt x="407856" y="23832"/>
                  </a:lnTo>
                  <a:lnTo>
                    <a:pt x="453303" y="17308"/>
                  </a:lnTo>
                  <a:lnTo>
                    <a:pt x="500005" y="15088"/>
                  </a:lnTo>
                  <a:lnTo>
                    <a:pt x="619913" y="15088"/>
                  </a:lnTo>
                  <a:lnTo>
                    <a:pt x="594901" y="9032"/>
                  </a:lnTo>
                  <a:lnTo>
                    <a:pt x="548093" y="2293"/>
                  </a:lnTo>
                  <a:lnTo>
                    <a:pt x="500005" y="0"/>
                  </a:lnTo>
                  <a:close/>
                </a:path>
                <a:path w="1000125" h="1000125">
                  <a:moveTo>
                    <a:pt x="619913" y="15088"/>
                  </a:moveTo>
                  <a:lnTo>
                    <a:pt x="500005" y="15088"/>
                  </a:lnTo>
                  <a:lnTo>
                    <a:pt x="546708" y="17308"/>
                  </a:lnTo>
                  <a:lnTo>
                    <a:pt x="592155" y="23832"/>
                  </a:lnTo>
                  <a:lnTo>
                    <a:pt x="636142" y="34457"/>
                  </a:lnTo>
                  <a:lnTo>
                    <a:pt x="678467" y="48979"/>
                  </a:lnTo>
                  <a:lnTo>
                    <a:pt x="718927" y="67197"/>
                  </a:lnTo>
                  <a:lnTo>
                    <a:pt x="757317" y="88905"/>
                  </a:lnTo>
                  <a:lnTo>
                    <a:pt x="793436" y="113902"/>
                  </a:lnTo>
                  <a:lnTo>
                    <a:pt x="827079" y="141984"/>
                  </a:lnTo>
                  <a:lnTo>
                    <a:pt x="858043" y="172947"/>
                  </a:lnTo>
                  <a:lnTo>
                    <a:pt x="886126" y="206589"/>
                  </a:lnTo>
                  <a:lnTo>
                    <a:pt x="911123" y="242707"/>
                  </a:lnTo>
                  <a:lnTo>
                    <a:pt x="932833" y="281096"/>
                  </a:lnTo>
                  <a:lnTo>
                    <a:pt x="951051" y="321555"/>
                  </a:lnTo>
                  <a:lnTo>
                    <a:pt x="965574" y="363879"/>
                  </a:lnTo>
                  <a:lnTo>
                    <a:pt x="976199" y="407866"/>
                  </a:lnTo>
                  <a:lnTo>
                    <a:pt x="982723" y="453313"/>
                  </a:lnTo>
                  <a:lnTo>
                    <a:pt x="984943" y="500016"/>
                  </a:lnTo>
                  <a:lnTo>
                    <a:pt x="982723" y="546717"/>
                  </a:lnTo>
                  <a:lnTo>
                    <a:pt x="976199" y="592162"/>
                  </a:lnTo>
                  <a:lnTo>
                    <a:pt x="965574" y="636148"/>
                  </a:lnTo>
                  <a:lnTo>
                    <a:pt x="951051" y="678472"/>
                  </a:lnTo>
                  <a:lnTo>
                    <a:pt x="932833" y="718931"/>
                  </a:lnTo>
                  <a:lnTo>
                    <a:pt x="911123" y="757320"/>
                  </a:lnTo>
                  <a:lnTo>
                    <a:pt x="886126" y="793438"/>
                  </a:lnTo>
                  <a:lnTo>
                    <a:pt x="858043" y="827080"/>
                  </a:lnTo>
                  <a:lnTo>
                    <a:pt x="827079" y="858044"/>
                  </a:lnTo>
                  <a:lnTo>
                    <a:pt x="793436" y="886126"/>
                  </a:lnTo>
                  <a:lnTo>
                    <a:pt x="757317" y="911124"/>
                  </a:lnTo>
                  <a:lnTo>
                    <a:pt x="718927" y="932833"/>
                  </a:lnTo>
                  <a:lnTo>
                    <a:pt x="678467" y="951051"/>
                  </a:lnTo>
                  <a:lnTo>
                    <a:pt x="636142" y="965574"/>
                  </a:lnTo>
                  <a:lnTo>
                    <a:pt x="592155" y="976199"/>
                  </a:lnTo>
                  <a:lnTo>
                    <a:pt x="546708" y="982723"/>
                  </a:lnTo>
                  <a:lnTo>
                    <a:pt x="500005" y="984943"/>
                  </a:lnTo>
                  <a:lnTo>
                    <a:pt x="619913" y="984943"/>
                  </a:lnTo>
                  <a:lnTo>
                    <a:pt x="683838" y="965029"/>
                  </a:lnTo>
                  <a:lnTo>
                    <a:pt x="725544" y="946220"/>
                  </a:lnTo>
                  <a:lnTo>
                    <a:pt x="765126" y="923809"/>
                  </a:lnTo>
                  <a:lnTo>
                    <a:pt x="802374" y="898009"/>
                  </a:lnTo>
                  <a:lnTo>
                    <a:pt x="837077" y="869030"/>
                  </a:lnTo>
                  <a:lnTo>
                    <a:pt x="869023" y="837084"/>
                  </a:lnTo>
                  <a:lnTo>
                    <a:pt x="898002" y="802380"/>
                  </a:lnTo>
                  <a:lnTo>
                    <a:pt x="923802" y="765132"/>
                  </a:lnTo>
                  <a:lnTo>
                    <a:pt x="946211" y="725550"/>
                  </a:lnTo>
                  <a:lnTo>
                    <a:pt x="965020" y="683844"/>
                  </a:lnTo>
                  <a:lnTo>
                    <a:pt x="980016" y="640227"/>
                  </a:lnTo>
                  <a:lnTo>
                    <a:pt x="990990" y="594909"/>
                  </a:lnTo>
                  <a:lnTo>
                    <a:pt x="997728" y="548101"/>
                  </a:lnTo>
                  <a:lnTo>
                    <a:pt x="1000021" y="500016"/>
                  </a:lnTo>
                  <a:lnTo>
                    <a:pt x="997728" y="451930"/>
                  </a:lnTo>
                  <a:lnTo>
                    <a:pt x="990990" y="405123"/>
                  </a:lnTo>
                  <a:lnTo>
                    <a:pt x="980016" y="359805"/>
                  </a:lnTo>
                  <a:lnTo>
                    <a:pt x="965020" y="316187"/>
                  </a:lnTo>
                  <a:lnTo>
                    <a:pt x="946211" y="274482"/>
                  </a:lnTo>
                  <a:lnTo>
                    <a:pt x="923802" y="234899"/>
                  </a:lnTo>
                  <a:lnTo>
                    <a:pt x="898002" y="197651"/>
                  </a:lnTo>
                  <a:lnTo>
                    <a:pt x="869023" y="162948"/>
                  </a:lnTo>
                  <a:lnTo>
                    <a:pt x="837077" y="131001"/>
                  </a:lnTo>
                  <a:lnTo>
                    <a:pt x="802374" y="102022"/>
                  </a:lnTo>
                  <a:lnTo>
                    <a:pt x="765126" y="76222"/>
                  </a:lnTo>
                  <a:lnTo>
                    <a:pt x="725544" y="53812"/>
                  </a:lnTo>
                  <a:lnTo>
                    <a:pt x="683838" y="35002"/>
                  </a:lnTo>
                  <a:lnTo>
                    <a:pt x="640220" y="20005"/>
                  </a:lnTo>
                  <a:lnTo>
                    <a:pt x="619913" y="15088"/>
                  </a:lnTo>
                  <a:close/>
                </a:path>
              </a:pathLst>
            </a:custGeom>
            <a:solidFill>
              <a:srgbClr val="FFFFFF"/>
            </a:solidFill>
          </p:spPr>
          <p:txBody>
            <a:bodyPr wrap="square" lIns="0" tIns="0" rIns="0" bIns="0" rtlCol="0"/>
            <a:lstStyle/>
            <a:p>
              <a:endParaRPr/>
            </a:p>
          </p:txBody>
        </p:sp>
        <p:sp>
          <p:nvSpPr>
            <p:cNvPr id="22" name="object 22"/>
            <p:cNvSpPr/>
            <p:nvPr/>
          </p:nvSpPr>
          <p:spPr>
            <a:xfrm>
              <a:off x="13638542" y="9781533"/>
              <a:ext cx="709295" cy="634365"/>
            </a:xfrm>
            <a:custGeom>
              <a:avLst/>
              <a:gdLst/>
              <a:ahLst/>
              <a:cxnLst/>
              <a:rect l="l" t="t" r="r" b="b"/>
              <a:pathLst>
                <a:path w="709294" h="634365">
                  <a:moveTo>
                    <a:pt x="372059" y="274789"/>
                  </a:moveTo>
                  <a:lnTo>
                    <a:pt x="279984" y="274789"/>
                  </a:lnTo>
                  <a:lnTo>
                    <a:pt x="279984" y="182079"/>
                  </a:lnTo>
                  <a:lnTo>
                    <a:pt x="214477" y="182079"/>
                  </a:lnTo>
                  <a:lnTo>
                    <a:pt x="214477" y="274789"/>
                  </a:lnTo>
                  <a:lnTo>
                    <a:pt x="121437" y="274789"/>
                  </a:lnTo>
                  <a:lnTo>
                    <a:pt x="121437" y="340829"/>
                  </a:lnTo>
                  <a:lnTo>
                    <a:pt x="214477" y="340829"/>
                  </a:lnTo>
                  <a:lnTo>
                    <a:pt x="214477" y="433539"/>
                  </a:lnTo>
                  <a:lnTo>
                    <a:pt x="279984" y="433539"/>
                  </a:lnTo>
                  <a:lnTo>
                    <a:pt x="279984" y="340829"/>
                  </a:lnTo>
                  <a:lnTo>
                    <a:pt x="372059" y="340829"/>
                  </a:lnTo>
                  <a:lnTo>
                    <a:pt x="372059" y="274789"/>
                  </a:lnTo>
                  <a:close/>
                </a:path>
                <a:path w="709294" h="634365">
                  <a:moveTo>
                    <a:pt x="414185" y="509549"/>
                  </a:moveTo>
                  <a:lnTo>
                    <a:pt x="414020" y="509549"/>
                  </a:lnTo>
                  <a:lnTo>
                    <a:pt x="414185" y="509549"/>
                  </a:lnTo>
                  <a:close/>
                </a:path>
                <a:path w="709294" h="634365">
                  <a:moveTo>
                    <a:pt x="491617" y="113398"/>
                  </a:moveTo>
                  <a:lnTo>
                    <a:pt x="423443" y="92925"/>
                  </a:lnTo>
                  <a:lnTo>
                    <a:pt x="374827" y="71386"/>
                  </a:lnTo>
                  <a:lnTo>
                    <a:pt x="327990" y="47421"/>
                  </a:lnTo>
                  <a:lnTo>
                    <a:pt x="288404" y="25361"/>
                  </a:lnTo>
                  <a:lnTo>
                    <a:pt x="245808" y="0"/>
                  </a:lnTo>
                  <a:lnTo>
                    <a:pt x="230060" y="9525"/>
                  </a:lnTo>
                  <a:lnTo>
                    <a:pt x="163614" y="47421"/>
                  </a:lnTo>
                  <a:lnTo>
                    <a:pt x="116789" y="71386"/>
                  </a:lnTo>
                  <a:lnTo>
                    <a:pt x="68173" y="92925"/>
                  </a:lnTo>
                  <a:lnTo>
                    <a:pt x="23241" y="107746"/>
                  </a:lnTo>
                  <a:lnTo>
                    <a:pt x="0" y="113398"/>
                  </a:lnTo>
                  <a:lnTo>
                    <a:pt x="0" y="376301"/>
                  </a:lnTo>
                  <a:lnTo>
                    <a:pt x="15849" y="440969"/>
                  </a:lnTo>
                  <a:lnTo>
                    <a:pt x="35344" y="474103"/>
                  </a:lnTo>
                  <a:lnTo>
                    <a:pt x="62255" y="507187"/>
                  </a:lnTo>
                  <a:lnTo>
                    <a:pt x="96380" y="539623"/>
                  </a:lnTo>
                  <a:lnTo>
                    <a:pt x="136652" y="570242"/>
                  </a:lnTo>
                  <a:lnTo>
                    <a:pt x="182435" y="598601"/>
                  </a:lnTo>
                  <a:lnTo>
                    <a:pt x="233146" y="624306"/>
                  </a:lnTo>
                  <a:lnTo>
                    <a:pt x="245808" y="630085"/>
                  </a:lnTo>
                  <a:lnTo>
                    <a:pt x="258457" y="624306"/>
                  </a:lnTo>
                  <a:lnTo>
                    <a:pt x="287896" y="610031"/>
                  </a:lnTo>
                  <a:lnTo>
                    <a:pt x="315823" y="594817"/>
                  </a:lnTo>
                  <a:lnTo>
                    <a:pt x="342112" y="578777"/>
                  </a:lnTo>
                  <a:lnTo>
                    <a:pt x="366687" y="561962"/>
                  </a:lnTo>
                  <a:lnTo>
                    <a:pt x="366522" y="557872"/>
                  </a:lnTo>
                  <a:lnTo>
                    <a:pt x="366636" y="555802"/>
                  </a:lnTo>
                  <a:lnTo>
                    <a:pt x="367969" y="546887"/>
                  </a:lnTo>
                  <a:lnTo>
                    <a:pt x="370814" y="538594"/>
                  </a:lnTo>
                  <a:lnTo>
                    <a:pt x="375018" y="531075"/>
                  </a:lnTo>
                  <a:lnTo>
                    <a:pt x="380415" y="524446"/>
                  </a:lnTo>
                  <a:lnTo>
                    <a:pt x="378269" y="524370"/>
                  </a:lnTo>
                  <a:lnTo>
                    <a:pt x="367512" y="522439"/>
                  </a:lnTo>
                  <a:lnTo>
                    <a:pt x="357860" y="518109"/>
                  </a:lnTo>
                  <a:lnTo>
                    <a:pt x="349605" y="511746"/>
                  </a:lnTo>
                  <a:lnTo>
                    <a:pt x="343052" y="503669"/>
                  </a:lnTo>
                  <a:lnTo>
                    <a:pt x="322249" y="518947"/>
                  </a:lnTo>
                  <a:lnTo>
                    <a:pt x="299123" y="534009"/>
                  </a:lnTo>
                  <a:lnTo>
                    <a:pt x="273659" y="548741"/>
                  </a:lnTo>
                  <a:lnTo>
                    <a:pt x="245808" y="563029"/>
                  </a:lnTo>
                  <a:lnTo>
                    <a:pt x="188023" y="531241"/>
                  </a:lnTo>
                  <a:lnTo>
                    <a:pt x="141427" y="497979"/>
                  </a:lnTo>
                  <a:lnTo>
                    <a:pt x="105714" y="464578"/>
                  </a:lnTo>
                  <a:lnTo>
                    <a:pt x="80581" y="432295"/>
                  </a:lnTo>
                  <a:lnTo>
                    <a:pt x="60833" y="376301"/>
                  </a:lnTo>
                  <a:lnTo>
                    <a:pt x="60833" y="160235"/>
                  </a:lnTo>
                  <a:lnTo>
                    <a:pt x="110502" y="141185"/>
                  </a:lnTo>
                  <a:lnTo>
                    <a:pt x="160870" y="117487"/>
                  </a:lnTo>
                  <a:lnTo>
                    <a:pt x="207467" y="92849"/>
                  </a:lnTo>
                  <a:lnTo>
                    <a:pt x="245808" y="70980"/>
                  </a:lnTo>
                  <a:lnTo>
                    <a:pt x="284137" y="92849"/>
                  </a:lnTo>
                  <a:lnTo>
                    <a:pt x="330733" y="117487"/>
                  </a:lnTo>
                  <a:lnTo>
                    <a:pt x="381101" y="141185"/>
                  </a:lnTo>
                  <a:lnTo>
                    <a:pt x="430771" y="160235"/>
                  </a:lnTo>
                  <a:lnTo>
                    <a:pt x="430771" y="294386"/>
                  </a:lnTo>
                  <a:lnTo>
                    <a:pt x="459689" y="327875"/>
                  </a:lnTo>
                  <a:lnTo>
                    <a:pt x="460514" y="335800"/>
                  </a:lnTo>
                  <a:lnTo>
                    <a:pt x="467969" y="331939"/>
                  </a:lnTo>
                  <a:lnTo>
                    <a:pt x="475653" y="328612"/>
                  </a:lnTo>
                  <a:lnTo>
                    <a:pt x="483539" y="325805"/>
                  </a:lnTo>
                  <a:lnTo>
                    <a:pt x="491617" y="323545"/>
                  </a:lnTo>
                  <a:lnTo>
                    <a:pt x="491617" y="320217"/>
                  </a:lnTo>
                  <a:lnTo>
                    <a:pt x="487540" y="313677"/>
                  </a:lnTo>
                  <a:lnTo>
                    <a:pt x="484632" y="306501"/>
                  </a:lnTo>
                  <a:lnTo>
                    <a:pt x="483006" y="298843"/>
                  </a:lnTo>
                  <a:lnTo>
                    <a:pt x="482752" y="290855"/>
                  </a:lnTo>
                  <a:lnTo>
                    <a:pt x="483603" y="284276"/>
                  </a:lnTo>
                  <a:lnTo>
                    <a:pt x="485394" y="277964"/>
                  </a:lnTo>
                  <a:lnTo>
                    <a:pt x="488073" y="272034"/>
                  </a:lnTo>
                  <a:lnTo>
                    <a:pt x="491617" y="266534"/>
                  </a:lnTo>
                  <a:lnTo>
                    <a:pt x="491617" y="113398"/>
                  </a:lnTo>
                  <a:close/>
                </a:path>
                <a:path w="709294" h="634365">
                  <a:moveTo>
                    <a:pt x="708761" y="457644"/>
                  </a:moveTo>
                  <a:lnTo>
                    <a:pt x="707326" y="447484"/>
                  </a:lnTo>
                  <a:lnTo>
                    <a:pt x="702322" y="438594"/>
                  </a:lnTo>
                  <a:lnTo>
                    <a:pt x="694537" y="433514"/>
                  </a:lnTo>
                  <a:lnTo>
                    <a:pt x="684733" y="430974"/>
                  </a:lnTo>
                  <a:lnTo>
                    <a:pt x="676490" y="430974"/>
                  </a:lnTo>
                  <a:lnTo>
                    <a:pt x="669213" y="434784"/>
                  </a:lnTo>
                  <a:lnTo>
                    <a:pt x="663371" y="439864"/>
                  </a:lnTo>
                  <a:lnTo>
                    <a:pt x="659409" y="447484"/>
                  </a:lnTo>
                  <a:lnTo>
                    <a:pt x="627697" y="444944"/>
                  </a:lnTo>
                  <a:lnTo>
                    <a:pt x="627405" y="437324"/>
                  </a:lnTo>
                  <a:lnTo>
                    <a:pt x="626656" y="430974"/>
                  </a:lnTo>
                  <a:lnTo>
                    <a:pt x="625449" y="423354"/>
                  </a:lnTo>
                  <a:lnTo>
                    <a:pt x="623824" y="417004"/>
                  </a:lnTo>
                  <a:lnTo>
                    <a:pt x="628294" y="415734"/>
                  </a:lnTo>
                  <a:lnTo>
                    <a:pt x="632764" y="414464"/>
                  </a:lnTo>
                  <a:lnTo>
                    <a:pt x="636358" y="418274"/>
                  </a:lnTo>
                  <a:lnTo>
                    <a:pt x="641413" y="420814"/>
                  </a:lnTo>
                  <a:lnTo>
                    <a:pt x="647141" y="420814"/>
                  </a:lnTo>
                  <a:lnTo>
                    <a:pt x="655485" y="419544"/>
                  </a:lnTo>
                  <a:lnTo>
                    <a:pt x="669556" y="400494"/>
                  </a:lnTo>
                  <a:lnTo>
                    <a:pt x="668350" y="392874"/>
                  </a:lnTo>
                  <a:lnTo>
                    <a:pt x="664184" y="385254"/>
                  </a:lnTo>
                  <a:lnTo>
                    <a:pt x="657694" y="380174"/>
                  </a:lnTo>
                  <a:lnTo>
                    <a:pt x="649528" y="378904"/>
                  </a:lnTo>
                  <a:lnTo>
                    <a:pt x="641184" y="380174"/>
                  </a:lnTo>
                  <a:lnTo>
                    <a:pt x="634187" y="383984"/>
                  </a:lnTo>
                  <a:lnTo>
                    <a:pt x="629259" y="390334"/>
                  </a:lnTo>
                  <a:lnTo>
                    <a:pt x="627126" y="397954"/>
                  </a:lnTo>
                  <a:lnTo>
                    <a:pt x="627126" y="399224"/>
                  </a:lnTo>
                  <a:lnTo>
                    <a:pt x="618350" y="401764"/>
                  </a:lnTo>
                  <a:lnTo>
                    <a:pt x="614756" y="395414"/>
                  </a:lnTo>
                  <a:lnTo>
                    <a:pt x="610654" y="387794"/>
                  </a:lnTo>
                  <a:lnTo>
                    <a:pt x="606031" y="381444"/>
                  </a:lnTo>
                  <a:lnTo>
                    <a:pt x="603999" y="378904"/>
                  </a:lnTo>
                  <a:lnTo>
                    <a:pt x="600951" y="375094"/>
                  </a:lnTo>
                  <a:lnTo>
                    <a:pt x="610933" y="364934"/>
                  </a:lnTo>
                  <a:lnTo>
                    <a:pt x="612190" y="363664"/>
                  </a:lnTo>
                  <a:lnTo>
                    <a:pt x="634657" y="340804"/>
                  </a:lnTo>
                  <a:lnTo>
                    <a:pt x="637857" y="342074"/>
                  </a:lnTo>
                  <a:lnTo>
                    <a:pt x="641362" y="343344"/>
                  </a:lnTo>
                  <a:lnTo>
                    <a:pt x="645071" y="343344"/>
                  </a:lnTo>
                  <a:lnTo>
                    <a:pt x="656805" y="342074"/>
                  </a:lnTo>
                  <a:lnTo>
                    <a:pt x="658761" y="340804"/>
                  </a:lnTo>
                  <a:lnTo>
                    <a:pt x="666635" y="335724"/>
                  </a:lnTo>
                  <a:lnTo>
                    <a:pt x="673557" y="326834"/>
                  </a:lnTo>
                  <a:lnTo>
                    <a:pt x="676554" y="315404"/>
                  </a:lnTo>
                  <a:lnTo>
                    <a:pt x="674865" y="303974"/>
                  </a:lnTo>
                  <a:lnTo>
                    <a:pt x="669023" y="293814"/>
                  </a:lnTo>
                  <a:lnTo>
                    <a:pt x="659917" y="287464"/>
                  </a:lnTo>
                  <a:lnTo>
                    <a:pt x="648462" y="283654"/>
                  </a:lnTo>
                  <a:lnTo>
                    <a:pt x="636727" y="286194"/>
                  </a:lnTo>
                  <a:lnTo>
                    <a:pt x="626897" y="291274"/>
                  </a:lnTo>
                  <a:lnTo>
                    <a:pt x="619975" y="300164"/>
                  </a:lnTo>
                  <a:lnTo>
                    <a:pt x="616978" y="311594"/>
                  </a:lnTo>
                  <a:lnTo>
                    <a:pt x="616597" y="319214"/>
                  </a:lnTo>
                  <a:lnTo>
                    <a:pt x="618604" y="325564"/>
                  </a:lnTo>
                  <a:lnTo>
                    <a:pt x="622274" y="330644"/>
                  </a:lnTo>
                  <a:lnTo>
                    <a:pt x="589457" y="363664"/>
                  </a:lnTo>
                  <a:lnTo>
                    <a:pt x="578700" y="356019"/>
                  </a:lnTo>
                  <a:lnTo>
                    <a:pt x="578700" y="397954"/>
                  </a:lnTo>
                  <a:lnTo>
                    <a:pt x="576795" y="405574"/>
                  </a:lnTo>
                  <a:lnTo>
                    <a:pt x="572389" y="411924"/>
                  </a:lnTo>
                  <a:lnTo>
                    <a:pt x="566127" y="415734"/>
                  </a:lnTo>
                  <a:lnTo>
                    <a:pt x="559536" y="415734"/>
                  </a:lnTo>
                  <a:lnTo>
                    <a:pt x="559536" y="495744"/>
                  </a:lnTo>
                  <a:lnTo>
                    <a:pt x="558533" y="513524"/>
                  </a:lnTo>
                  <a:lnTo>
                    <a:pt x="550913" y="521144"/>
                  </a:lnTo>
                  <a:lnTo>
                    <a:pt x="542010" y="519874"/>
                  </a:lnTo>
                  <a:lnTo>
                    <a:pt x="533107" y="519874"/>
                  </a:lnTo>
                  <a:lnTo>
                    <a:pt x="526300" y="512254"/>
                  </a:lnTo>
                  <a:lnTo>
                    <a:pt x="527316" y="494474"/>
                  </a:lnTo>
                  <a:lnTo>
                    <a:pt x="534936" y="488124"/>
                  </a:lnTo>
                  <a:lnTo>
                    <a:pt x="552742" y="488124"/>
                  </a:lnTo>
                  <a:lnTo>
                    <a:pt x="559536" y="495744"/>
                  </a:lnTo>
                  <a:lnTo>
                    <a:pt x="559536" y="415734"/>
                  </a:lnTo>
                  <a:lnTo>
                    <a:pt x="558673" y="415734"/>
                  </a:lnTo>
                  <a:lnTo>
                    <a:pt x="551370" y="414464"/>
                  </a:lnTo>
                  <a:lnTo>
                    <a:pt x="549922" y="413194"/>
                  </a:lnTo>
                  <a:lnTo>
                    <a:pt x="545579" y="409384"/>
                  </a:lnTo>
                  <a:lnTo>
                    <a:pt x="541858" y="404304"/>
                  </a:lnTo>
                  <a:lnTo>
                    <a:pt x="540778" y="396684"/>
                  </a:lnTo>
                  <a:lnTo>
                    <a:pt x="542696" y="389064"/>
                  </a:lnTo>
                  <a:lnTo>
                    <a:pt x="547090" y="382714"/>
                  </a:lnTo>
                  <a:lnTo>
                    <a:pt x="553351" y="378904"/>
                  </a:lnTo>
                  <a:lnTo>
                    <a:pt x="560819" y="378904"/>
                  </a:lnTo>
                  <a:lnTo>
                    <a:pt x="568109" y="380174"/>
                  </a:lnTo>
                  <a:lnTo>
                    <a:pt x="573900" y="385254"/>
                  </a:lnTo>
                  <a:lnTo>
                    <a:pt x="577621" y="390334"/>
                  </a:lnTo>
                  <a:lnTo>
                    <a:pt x="578700" y="397954"/>
                  </a:lnTo>
                  <a:lnTo>
                    <a:pt x="578700" y="356019"/>
                  </a:lnTo>
                  <a:lnTo>
                    <a:pt x="576961" y="354774"/>
                  </a:lnTo>
                  <a:lnTo>
                    <a:pt x="563181" y="348424"/>
                  </a:lnTo>
                  <a:lnTo>
                    <a:pt x="548271" y="343344"/>
                  </a:lnTo>
                  <a:lnTo>
                    <a:pt x="532422" y="340804"/>
                  </a:lnTo>
                  <a:lnTo>
                    <a:pt x="534035" y="319214"/>
                  </a:lnTo>
                  <a:lnTo>
                    <a:pt x="541248" y="315404"/>
                  </a:lnTo>
                  <a:lnTo>
                    <a:pt x="547090" y="310324"/>
                  </a:lnTo>
                  <a:lnTo>
                    <a:pt x="551103" y="303974"/>
                  </a:lnTo>
                  <a:lnTo>
                    <a:pt x="552869" y="295084"/>
                  </a:lnTo>
                  <a:lnTo>
                    <a:pt x="551421" y="284924"/>
                  </a:lnTo>
                  <a:lnTo>
                    <a:pt x="546430" y="277304"/>
                  </a:lnTo>
                  <a:lnTo>
                    <a:pt x="538645" y="270954"/>
                  </a:lnTo>
                  <a:lnTo>
                    <a:pt x="528840" y="268414"/>
                  </a:lnTo>
                  <a:lnTo>
                    <a:pt x="518807" y="269684"/>
                  </a:lnTo>
                  <a:lnTo>
                    <a:pt x="510413" y="274764"/>
                  </a:lnTo>
                  <a:lnTo>
                    <a:pt x="504494" y="282384"/>
                  </a:lnTo>
                  <a:lnTo>
                    <a:pt x="501942" y="292544"/>
                  </a:lnTo>
                  <a:lnTo>
                    <a:pt x="502780" y="300164"/>
                  </a:lnTo>
                  <a:lnTo>
                    <a:pt x="506018" y="307784"/>
                  </a:lnTo>
                  <a:lnTo>
                    <a:pt x="511238" y="314134"/>
                  </a:lnTo>
                  <a:lnTo>
                    <a:pt x="518045" y="317944"/>
                  </a:lnTo>
                  <a:lnTo>
                    <a:pt x="516394" y="339534"/>
                  </a:lnTo>
                  <a:lnTo>
                    <a:pt x="513626" y="339940"/>
                  </a:lnTo>
                  <a:lnTo>
                    <a:pt x="513626" y="443674"/>
                  </a:lnTo>
                  <a:lnTo>
                    <a:pt x="510806" y="453834"/>
                  </a:lnTo>
                  <a:lnTo>
                    <a:pt x="504291" y="462724"/>
                  </a:lnTo>
                  <a:lnTo>
                    <a:pt x="495033" y="467804"/>
                  </a:lnTo>
                  <a:lnTo>
                    <a:pt x="483984" y="469074"/>
                  </a:lnTo>
                  <a:lnTo>
                    <a:pt x="473189" y="466534"/>
                  </a:lnTo>
                  <a:lnTo>
                    <a:pt x="464616" y="460184"/>
                  </a:lnTo>
                  <a:lnTo>
                    <a:pt x="459105" y="451294"/>
                  </a:lnTo>
                  <a:lnTo>
                    <a:pt x="457517" y="439864"/>
                  </a:lnTo>
                  <a:lnTo>
                    <a:pt x="460349" y="429704"/>
                  </a:lnTo>
                  <a:lnTo>
                    <a:pt x="466864" y="420814"/>
                  </a:lnTo>
                  <a:lnTo>
                    <a:pt x="476123" y="415734"/>
                  </a:lnTo>
                  <a:lnTo>
                    <a:pt x="487159" y="413194"/>
                  </a:lnTo>
                  <a:lnTo>
                    <a:pt x="497954" y="415734"/>
                  </a:lnTo>
                  <a:lnTo>
                    <a:pt x="506526" y="423354"/>
                  </a:lnTo>
                  <a:lnTo>
                    <a:pt x="512038" y="432244"/>
                  </a:lnTo>
                  <a:lnTo>
                    <a:pt x="513626" y="443674"/>
                  </a:lnTo>
                  <a:lnTo>
                    <a:pt x="513626" y="339940"/>
                  </a:lnTo>
                  <a:lnTo>
                    <a:pt x="499071" y="342074"/>
                  </a:lnTo>
                  <a:lnTo>
                    <a:pt x="482688" y="347154"/>
                  </a:lnTo>
                  <a:lnTo>
                    <a:pt x="467512" y="354774"/>
                  </a:lnTo>
                  <a:lnTo>
                    <a:pt x="453796" y="364934"/>
                  </a:lnTo>
                  <a:lnTo>
                    <a:pt x="449199" y="359854"/>
                  </a:lnTo>
                  <a:lnTo>
                    <a:pt x="438861" y="348424"/>
                  </a:lnTo>
                  <a:lnTo>
                    <a:pt x="440220" y="344614"/>
                  </a:lnTo>
                  <a:lnTo>
                    <a:pt x="441071" y="342074"/>
                  </a:lnTo>
                  <a:lnTo>
                    <a:pt x="417233" y="311594"/>
                  </a:lnTo>
                  <a:lnTo>
                    <a:pt x="407212" y="312864"/>
                  </a:lnTo>
                  <a:lnTo>
                    <a:pt x="398805" y="317944"/>
                  </a:lnTo>
                  <a:lnTo>
                    <a:pt x="392887" y="325564"/>
                  </a:lnTo>
                  <a:lnTo>
                    <a:pt x="390321" y="335724"/>
                  </a:lnTo>
                  <a:lnTo>
                    <a:pt x="391769" y="345884"/>
                  </a:lnTo>
                  <a:lnTo>
                    <a:pt x="396773" y="354774"/>
                  </a:lnTo>
                  <a:lnTo>
                    <a:pt x="404558" y="359854"/>
                  </a:lnTo>
                  <a:lnTo>
                    <a:pt x="414362" y="362394"/>
                  </a:lnTo>
                  <a:lnTo>
                    <a:pt x="423799" y="362394"/>
                  </a:lnTo>
                  <a:lnTo>
                    <a:pt x="427786" y="359854"/>
                  </a:lnTo>
                  <a:lnTo>
                    <a:pt x="442290" y="375094"/>
                  </a:lnTo>
                  <a:lnTo>
                    <a:pt x="418350" y="422084"/>
                  </a:lnTo>
                  <a:lnTo>
                    <a:pt x="415315" y="447484"/>
                  </a:lnTo>
                  <a:lnTo>
                    <a:pt x="415747" y="455104"/>
                  </a:lnTo>
                  <a:lnTo>
                    <a:pt x="416979" y="462724"/>
                  </a:lnTo>
                  <a:lnTo>
                    <a:pt x="402285" y="466534"/>
                  </a:lnTo>
                  <a:lnTo>
                    <a:pt x="398018" y="460184"/>
                  </a:lnTo>
                  <a:lnTo>
                    <a:pt x="390740" y="455104"/>
                  </a:lnTo>
                  <a:lnTo>
                    <a:pt x="382231" y="455104"/>
                  </a:lnTo>
                  <a:lnTo>
                    <a:pt x="372211" y="456374"/>
                  </a:lnTo>
                  <a:lnTo>
                    <a:pt x="363804" y="461454"/>
                  </a:lnTo>
                  <a:lnTo>
                    <a:pt x="357886" y="469074"/>
                  </a:lnTo>
                  <a:lnTo>
                    <a:pt x="355320" y="479234"/>
                  </a:lnTo>
                  <a:lnTo>
                    <a:pt x="356768" y="489394"/>
                  </a:lnTo>
                  <a:lnTo>
                    <a:pt x="361759" y="497014"/>
                  </a:lnTo>
                  <a:lnTo>
                    <a:pt x="369544" y="503364"/>
                  </a:lnTo>
                  <a:lnTo>
                    <a:pt x="379349" y="505904"/>
                  </a:lnTo>
                  <a:lnTo>
                    <a:pt x="389293" y="504634"/>
                  </a:lnTo>
                  <a:lnTo>
                    <a:pt x="397649" y="499554"/>
                  </a:lnTo>
                  <a:lnTo>
                    <a:pt x="403580" y="491934"/>
                  </a:lnTo>
                  <a:lnTo>
                    <a:pt x="406234" y="481774"/>
                  </a:lnTo>
                  <a:lnTo>
                    <a:pt x="420751" y="477964"/>
                  </a:lnTo>
                  <a:lnTo>
                    <a:pt x="425234" y="490664"/>
                  </a:lnTo>
                  <a:lnTo>
                    <a:pt x="430987" y="500824"/>
                  </a:lnTo>
                  <a:lnTo>
                    <a:pt x="437908" y="510984"/>
                  </a:lnTo>
                  <a:lnTo>
                    <a:pt x="445922" y="519874"/>
                  </a:lnTo>
                  <a:lnTo>
                    <a:pt x="431939" y="533844"/>
                  </a:lnTo>
                  <a:lnTo>
                    <a:pt x="427710" y="531304"/>
                  </a:lnTo>
                  <a:lnTo>
                    <a:pt x="422719" y="530034"/>
                  </a:lnTo>
                  <a:lnTo>
                    <a:pt x="417283" y="530034"/>
                  </a:lnTo>
                  <a:lnTo>
                    <a:pt x="405561" y="531304"/>
                  </a:lnTo>
                  <a:lnTo>
                    <a:pt x="395732" y="536384"/>
                  </a:lnTo>
                  <a:lnTo>
                    <a:pt x="388823" y="546544"/>
                  </a:lnTo>
                  <a:lnTo>
                    <a:pt x="385813" y="557974"/>
                  </a:lnTo>
                  <a:lnTo>
                    <a:pt x="387502" y="569404"/>
                  </a:lnTo>
                  <a:lnTo>
                    <a:pt x="393357" y="579564"/>
                  </a:lnTo>
                  <a:lnTo>
                    <a:pt x="402463" y="585914"/>
                  </a:lnTo>
                  <a:lnTo>
                    <a:pt x="413918" y="588454"/>
                  </a:lnTo>
                  <a:lnTo>
                    <a:pt x="425640" y="587184"/>
                  </a:lnTo>
                  <a:lnTo>
                    <a:pt x="435470" y="580834"/>
                  </a:lnTo>
                  <a:lnTo>
                    <a:pt x="442391" y="571944"/>
                  </a:lnTo>
                  <a:lnTo>
                    <a:pt x="445389" y="560514"/>
                  </a:lnTo>
                  <a:lnTo>
                    <a:pt x="445681" y="555434"/>
                  </a:lnTo>
                  <a:lnTo>
                    <a:pt x="444614" y="550354"/>
                  </a:lnTo>
                  <a:lnTo>
                    <a:pt x="442518" y="546544"/>
                  </a:lnTo>
                  <a:lnTo>
                    <a:pt x="454418" y="533844"/>
                  </a:lnTo>
                  <a:lnTo>
                    <a:pt x="457987" y="530034"/>
                  </a:lnTo>
                  <a:lnTo>
                    <a:pt x="467512" y="537654"/>
                  </a:lnTo>
                  <a:lnTo>
                    <a:pt x="477735" y="542734"/>
                  </a:lnTo>
                  <a:lnTo>
                    <a:pt x="488594" y="546544"/>
                  </a:lnTo>
                  <a:lnTo>
                    <a:pt x="500024" y="549084"/>
                  </a:lnTo>
                  <a:lnTo>
                    <a:pt x="497052" y="584644"/>
                  </a:lnTo>
                  <a:lnTo>
                    <a:pt x="489432" y="587184"/>
                  </a:lnTo>
                  <a:lnTo>
                    <a:pt x="483235" y="592264"/>
                  </a:lnTo>
                  <a:lnTo>
                    <a:pt x="478942" y="599884"/>
                  </a:lnTo>
                  <a:lnTo>
                    <a:pt x="477062" y="607504"/>
                  </a:lnTo>
                  <a:lnTo>
                    <a:pt x="478510" y="617664"/>
                  </a:lnTo>
                  <a:lnTo>
                    <a:pt x="483501" y="626554"/>
                  </a:lnTo>
                  <a:lnTo>
                    <a:pt x="491286" y="631634"/>
                  </a:lnTo>
                  <a:lnTo>
                    <a:pt x="501091" y="634174"/>
                  </a:lnTo>
                  <a:lnTo>
                    <a:pt x="511111" y="632904"/>
                  </a:lnTo>
                  <a:lnTo>
                    <a:pt x="519518" y="627824"/>
                  </a:lnTo>
                  <a:lnTo>
                    <a:pt x="525449" y="620204"/>
                  </a:lnTo>
                  <a:lnTo>
                    <a:pt x="528015" y="611314"/>
                  </a:lnTo>
                  <a:lnTo>
                    <a:pt x="527240" y="602424"/>
                  </a:lnTo>
                  <a:lnTo>
                    <a:pt x="524230" y="596074"/>
                  </a:lnTo>
                  <a:lnTo>
                    <a:pt x="519366" y="589724"/>
                  </a:lnTo>
                  <a:lnTo>
                    <a:pt x="512991" y="585914"/>
                  </a:lnTo>
                  <a:lnTo>
                    <a:pt x="515924" y="551624"/>
                  </a:lnTo>
                  <a:lnTo>
                    <a:pt x="534149" y="551624"/>
                  </a:lnTo>
                  <a:lnTo>
                    <a:pt x="551535" y="547814"/>
                  </a:lnTo>
                  <a:lnTo>
                    <a:pt x="567804" y="541464"/>
                  </a:lnTo>
                  <a:lnTo>
                    <a:pt x="582688" y="532574"/>
                  </a:lnTo>
                  <a:lnTo>
                    <a:pt x="596849" y="547814"/>
                  </a:lnTo>
                  <a:lnTo>
                    <a:pt x="593737" y="551624"/>
                  </a:lnTo>
                  <a:lnTo>
                    <a:pt x="591781" y="557974"/>
                  </a:lnTo>
                  <a:lnTo>
                    <a:pt x="591451" y="563054"/>
                  </a:lnTo>
                  <a:lnTo>
                    <a:pt x="593128" y="574484"/>
                  </a:lnTo>
                  <a:lnTo>
                    <a:pt x="598982" y="584644"/>
                  </a:lnTo>
                  <a:lnTo>
                    <a:pt x="608088" y="592264"/>
                  </a:lnTo>
                  <a:lnTo>
                    <a:pt x="619544" y="594804"/>
                  </a:lnTo>
                  <a:lnTo>
                    <a:pt x="631266" y="593534"/>
                  </a:lnTo>
                  <a:lnTo>
                    <a:pt x="641096" y="587184"/>
                  </a:lnTo>
                  <a:lnTo>
                    <a:pt x="648017" y="578294"/>
                  </a:lnTo>
                  <a:lnTo>
                    <a:pt x="651027" y="566864"/>
                  </a:lnTo>
                  <a:lnTo>
                    <a:pt x="649325" y="555434"/>
                  </a:lnTo>
                  <a:lnTo>
                    <a:pt x="643483" y="545274"/>
                  </a:lnTo>
                  <a:lnTo>
                    <a:pt x="634377" y="537654"/>
                  </a:lnTo>
                  <a:lnTo>
                    <a:pt x="622922" y="535114"/>
                  </a:lnTo>
                  <a:lnTo>
                    <a:pt x="618083" y="535114"/>
                  </a:lnTo>
                  <a:lnTo>
                    <a:pt x="613435" y="536384"/>
                  </a:lnTo>
                  <a:lnTo>
                    <a:pt x="609282" y="537654"/>
                  </a:lnTo>
                  <a:lnTo>
                    <a:pt x="604545" y="532574"/>
                  </a:lnTo>
                  <a:lnTo>
                    <a:pt x="602183" y="530034"/>
                  </a:lnTo>
                  <a:lnTo>
                    <a:pt x="595071" y="522414"/>
                  </a:lnTo>
                  <a:lnTo>
                    <a:pt x="596226" y="521144"/>
                  </a:lnTo>
                  <a:lnTo>
                    <a:pt x="618413" y="488124"/>
                  </a:lnTo>
                  <a:lnTo>
                    <a:pt x="624763" y="469074"/>
                  </a:lnTo>
                  <a:lnTo>
                    <a:pt x="626630" y="461454"/>
                  </a:lnTo>
                  <a:lnTo>
                    <a:pt x="658774" y="462724"/>
                  </a:lnTo>
                  <a:lnTo>
                    <a:pt x="662051" y="470344"/>
                  </a:lnTo>
                  <a:lnTo>
                    <a:pt x="667245" y="475424"/>
                  </a:lnTo>
                  <a:lnTo>
                    <a:pt x="673963" y="479234"/>
                  </a:lnTo>
                  <a:lnTo>
                    <a:pt x="681850" y="481774"/>
                  </a:lnTo>
                  <a:lnTo>
                    <a:pt x="691883" y="480504"/>
                  </a:lnTo>
                  <a:lnTo>
                    <a:pt x="700290" y="475424"/>
                  </a:lnTo>
                  <a:lnTo>
                    <a:pt x="706196" y="467804"/>
                  </a:lnTo>
                  <a:lnTo>
                    <a:pt x="707796" y="461454"/>
                  </a:lnTo>
                  <a:lnTo>
                    <a:pt x="708761" y="457644"/>
                  </a:lnTo>
                  <a:close/>
                </a:path>
              </a:pathLst>
            </a:custGeom>
            <a:solidFill>
              <a:srgbClr val="D1D3D1"/>
            </a:solidFill>
          </p:spPr>
          <p:txBody>
            <a:bodyPr wrap="square" lIns="0" tIns="0" rIns="0" bIns="0" rtlCol="0"/>
            <a:lstStyle/>
            <a:p>
              <a:endParaRPr/>
            </a:p>
          </p:txBody>
        </p:sp>
      </p:grpSp>
      <p:pic>
        <p:nvPicPr>
          <p:cNvPr id="23" name="object 23"/>
          <p:cNvPicPr/>
          <p:nvPr/>
        </p:nvPicPr>
        <p:blipFill>
          <a:blip r:embed="rId11" cstate="screen">
            <a:extLst>
              <a:ext uri="{28A0092B-C50C-407E-A947-70E740481C1C}">
                <a14:useLocalDpi xmlns:a14="http://schemas.microsoft.com/office/drawing/2010/main"/>
              </a:ext>
            </a:extLst>
          </a:blip>
          <a:stretch>
            <a:fillRect/>
          </a:stretch>
        </p:blipFill>
        <p:spPr>
          <a:xfrm>
            <a:off x="7564170" y="9601502"/>
            <a:ext cx="1000021" cy="1000032"/>
          </a:xfrm>
          <a:prstGeom prst="rect">
            <a:avLst/>
          </a:prstGeom>
        </p:spPr>
      </p:pic>
      <p:pic>
        <p:nvPicPr>
          <p:cNvPr id="24" name="object 24"/>
          <p:cNvPicPr/>
          <p:nvPr/>
        </p:nvPicPr>
        <p:blipFill>
          <a:blip r:embed="rId12" cstate="screen">
            <a:extLst>
              <a:ext uri="{28A0092B-C50C-407E-A947-70E740481C1C}">
                <a14:useLocalDpi xmlns:a14="http://schemas.microsoft.com/office/drawing/2010/main"/>
              </a:ext>
            </a:extLst>
          </a:blip>
          <a:stretch>
            <a:fillRect/>
          </a:stretch>
        </p:blipFill>
        <p:spPr>
          <a:xfrm>
            <a:off x="11108302" y="9601502"/>
            <a:ext cx="1000021" cy="1000032"/>
          </a:xfrm>
          <a:prstGeom prst="rect">
            <a:avLst/>
          </a:prstGeom>
        </p:spPr>
      </p:pic>
      <p:grpSp>
        <p:nvGrpSpPr>
          <p:cNvPr id="25" name="object 25"/>
          <p:cNvGrpSpPr/>
          <p:nvPr/>
        </p:nvGrpSpPr>
        <p:grpSpPr>
          <a:xfrm>
            <a:off x="12289664" y="9601502"/>
            <a:ext cx="1000125" cy="1000125"/>
            <a:chOff x="12289664" y="9601502"/>
            <a:chExt cx="1000125" cy="1000125"/>
          </a:xfrm>
        </p:grpSpPr>
        <p:sp>
          <p:nvSpPr>
            <p:cNvPr id="26" name="object 26"/>
            <p:cNvSpPr/>
            <p:nvPr/>
          </p:nvSpPr>
          <p:spPr>
            <a:xfrm>
              <a:off x="12297210" y="9609053"/>
              <a:ext cx="985519" cy="985519"/>
            </a:xfrm>
            <a:custGeom>
              <a:avLst/>
              <a:gdLst/>
              <a:ahLst/>
              <a:cxnLst/>
              <a:rect l="l" t="t" r="r" b="b"/>
              <a:pathLst>
                <a:path w="985519" h="985520">
                  <a:moveTo>
                    <a:pt x="492456" y="0"/>
                  </a:moveTo>
                  <a:lnTo>
                    <a:pt x="445098" y="2258"/>
                  </a:lnTo>
                  <a:lnTo>
                    <a:pt x="399000" y="8895"/>
                  </a:lnTo>
                  <a:lnTo>
                    <a:pt x="354368" y="19703"/>
                  </a:lnTo>
                  <a:lnTo>
                    <a:pt x="311411" y="34473"/>
                  </a:lnTo>
                  <a:lnTo>
                    <a:pt x="270336" y="52998"/>
                  </a:lnTo>
                  <a:lnTo>
                    <a:pt x="231352" y="75069"/>
                  </a:lnTo>
                  <a:lnTo>
                    <a:pt x="194667" y="100479"/>
                  </a:lnTo>
                  <a:lnTo>
                    <a:pt x="160488" y="129020"/>
                  </a:lnTo>
                  <a:lnTo>
                    <a:pt x="129024" y="160484"/>
                  </a:lnTo>
                  <a:lnTo>
                    <a:pt x="100482" y="194662"/>
                  </a:lnTo>
                  <a:lnTo>
                    <a:pt x="75072" y="231347"/>
                  </a:lnTo>
                  <a:lnTo>
                    <a:pt x="53000" y="270331"/>
                  </a:lnTo>
                  <a:lnTo>
                    <a:pt x="34474" y="311406"/>
                  </a:lnTo>
                  <a:lnTo>
                    <a:pt x="19704" y="354364"/>
                  </a:lnTo>
                  <a:lnTo>
                    <a:pt x="8896" y="398997"/>
                  </a:lnTo>
                  <a:lnTo>
                    <a:pt x="2258" y="445097"/>
                  </a:lnTo>
                  <a:lnTo>
                    <a:pt x="0" y="492456"/>
                  </a:lnTo>
                  <a:lnTo>
                    <a:pt x="2258" y="539816"/>
                  </a:lnTo>
                  <a:lnTo>
                    <a:pt x="8896" y="585918"/>
                  </a:lnTo>
                  <a:lnTo>
                    <a:pt x="19704" y="630553"/>
                  </a:lnTo>
                  <a:lnTo>
                    <a:pt x="34474" y="673512"/>
                  </a:lnTo>
                  <a:lnTo>
                    <a:pt x="53000" y="714589"/>
                  </a:lnTo>
                  <a:lnTo>
                    <a:pt x="75072" y="753575"/>
                  </a:lnTo>
                  <a:lnTo>
                    <a:pt x="100482" y="790262"/>
                  </a:lnTo>
                  <a:lnTo>
                    <a:pt x="129024" y="824441"/>
                  </a:lnTo>
                  <a:lnTo>
                    <a:pt x="160488" y="855906"/>
                  </a:lnTo>
                  <a:lnTo>
                    <a:pt x="194667" y="884448"/>
                  </a:lnTo>
                  <a:lnTo>
                    <a:pt x="231352" y="909860"/>
                  </a:lnTo>
                  <a:lnTo>
                    <a:pt x="270336" y="931932"/>
                  </a:lnTo>
                  <a:lnTo>
                    <a:pt x="311411" y="950458"/>
                  </a:lnTo>
                  <a:lnTo>
                    <a:pt x="354368" y="965229"/>
                  </a:lnTo>
                  <a:lnTo>
                    <a:pt x="399000" y="976037"/>
                  </a:lnTo>
                  <a:lnTo>
                    <a:pt x="445098" y="982674"/>
                  </a:lnTo>
                  <a:lnTo>
                    <a:pt x="492456" y="984933"/>
                  </a:lnTo>
                  <a:lnTo>
                    <a:pt x="539818" y="982674"/>
                  </a:lnTo>
                  <a:lnTo>
                    <a:pt x="585921" y="976037"/>
                  </a:lnTo>
                  <a:lnTo>
                    <a:pt x="630557" y="965229"/>
                  </a:lnTo>
                  <a:lnTo>
                    <a:pt x="673518" y="950458"/>
                  </a:lnTo>
                  <a:lnTo>
                    <a:pt x="714596" y="931932"/>
                  </a:lnTo>
                  <a:lnTo>
                    <a:pt x="753582" y="909860"/>
                  </a:lnTo>
                  <a:lnTo>
                    <a:pt x="790270" y="884448"/>
                  </a:lnTo>
                  <a:lnTo>
                    <a:pt x="824450" y="855906"/>
                  </a:lnTo>
                  <a:lnTo>
                    <a:pt x="855916" y="824441"/>
                  </a:lnTo>
                  <a:lnTo>
                    <a:pt x="884458" y="790262"/>
                  </a:lnTo>
                  <a:lnTo>
                    <a:pt x="909870" y="753575"/>
                  </a:lnTo>
                  <a:lnTo>
                    <a:pt x="931942" y="714589"/>
                  </a:lnTo>
                  <a:lnTo>
                    <a:pt x="950468" y="673512"/>
                  </a:lnTo>
                  <a:lnTo>
                    <a:pt x="965239" y="630553"/>
                  </a:lnTo>
                  <a:lnTo>
                    <a:pt x="976047" y="585918"/>
                  </a:lnTo>
                  <a:lnTo>
                    <a:pt x="982685" y="539816"/>
                  </a:lnTo>
                  <a:lnTo>
                    <a:pt x="984943" y="492456"/>
                  </a:lnTo>
                  <a:lnTo>
                    <a:pt x="982685" y="445097"/>
                  </a:lnTo>
                  <a:lnTo>
                    <a:pt x="976047" y="398997"/>
                  </a:lnTo>
                  <a:lnTo>
                    <a:pt x="965239" y="354364"/>
                  </a:lnTo>
                  <a:lnTo>
                    <a:pt x="950468" y="311406"/>
                  </a:lnTo>
                  <a:lnTo>
                    <a:pt x="931942" y="270331"/>
                  </a:lnTo>
                  <a:lnTo>
                    <a:pt x="909870" y="231347"/>
                  </a:lnTo>
                  <a:lnTo>
                    <a:pt x="884458" y="194662"/>
                  </a:lnTo>
                  <a:lnTo>
                    <a:pt x="855916" y="160484"/>
                  </a:lnTo>
                  <a:lnTo>
                    <a:pt x="824450" y="129020"/>
                  </a:lnTo>
                  <a:lnTo>
                    <a:pt x="790270" y="100479"/>
                  </a:lnTo>
                  <a:lnTo>
                    <a:pt x="753582" y="75069"/>
                  </a:lnTo>
                  <a:lnTo>
                    <a:pt x="714596" y="52998"/>
                  </a:lnTo>
                  <a:lnTo>
                    <a:pt x="673518" y="34473"/>
                  </a:lnTo>
                  <a:lnTo>
                    <a:pt x="630557" y="19703"/>
                  </a:lnTo>
                  <a:lnTo>
                    <a:pt x="585921" y="8895"/>
                  </a:lnTo>
                  <a:lnTo>
                    <a:pt x="539818" y="2258"/>
                  </a:lnTo>
                  <a:lnTo>
                    <a:pt x="492456" y="0"/>
                  </a:lnTo>
                  <a:close/>
                </a:path>
              </a:pathLst>
            </a:custGeom>
            <a:solidFill>
              <a:srgbClr val="D1D3D1"/>
            </a:solidFill>
          </p:spPr>
          <p:txBody>
            <a:bodyPr wrap="square" lIns="0" tIns="0" rIns="0" bIns="0" rtlCol="0"/>
            <a:lstStyle/>
            <a:p>
              <a:endParaRPr/>
            </a:p>
          </p:txBody>
        </p:sp>
        <p:sp>
          <p:nvSpPr>
            <p:cNvPr id="27" name="object 27"/>
            <p:cNvSpPr/>
            <p:nvPr/>
          </p:nvSpPr>
          <p:spPr>
            <a:xfrm>
              <a:off x="12289664" y="9601502"/>
              <a:ext cx="1000125" cy="1000125"/>
            </a:xfrm>
            <a:custGeom>
              <a:avLst/>
              <a:gdLst/>
              <a:ahLst/>
              <a:cxnLst/>
              <a:rect l="l" t="t" r="r" b="b"/>
              <a:pathLst>
                <a:path w="1000125" h="1000125">
                  <a:moveTo>
                    <a:pt x="500016" y="0"/>
                  </a:moveTo>
                  <a:lnTo>
                    <a:pt x="451928" y="2293"/>
                  </a:lnTo>
                  <a:lnTo>
                    <a:pt x="405120" y="9032"/>
                  </a:lnTo>
                  <a:lnTo>
                    <a:pt x="359801" y="20005"/>
                  </a:lnTo>
                  <a:lnTo>
                    <a:pt x="316183" y="35002"/>
                  </a:lnTo>
                  <a:lnTo>
                    <a:pt x="274477" y="53812"/>
                  </a:lnTo>
                  <a:lnTo>
                    <a:pt x="234895" y="76222"/>
                  </a:lnTo>
                  <a:lnTo>
                    <a:pt x="197646" y="102022"/>
                  </a:lnTo>
                  <a:lnTo>
                    <a:pt x="162944" y="131001"/>
                  </a:lnTo>
                  <a:lnTo>
                    <a:pt x="130998" y="162948"/>
                  </a:lnTo>
                  <a:lnTo>
                    <a:pt x="102019" y="197651"/>
                  </a:lnTo>
                  <a:lnTo>
                    <a:pt x="76219" y="234899"/>
                  </a:lnTo>
                  <a:lnTo>
                    <a:pt x="53810" y="274482"/>
                  </a:lnTo>
                  <a:lnTo>
                    <a:pt x="35001" y="316187"/>
                  </a:lnTo>
                  <a:lnTo>
                    <a:pt x="20005" y="359805"/>
                  </a:lnTo>
                  <a:lnTo>
                    <a:pt x="9031" y="405123"/>
                  </a:lnTo>
                  <a:lnTo>
                    <a:pt x="2293" y="451930"/>
                  </a:lnTo>
                  <a:lnTo>
                    <a:pt x="0" y="500016"/>
                  </a:lnTo>
                  <a:lnTo>
                    <a:pt x="2293" y="548101"/>
                  </a:lnTo>
                  <a:lnTo>
                    <a:pt x="9031" y="594909"/>
                  </a:lnTo>
                  <a:lnTo>
                    <a:pt x="20005" y="640227"/>
                  </a:lnTo>
                  <a:lnTo>
                    <a:pt x="35001" y="683844"/>
                  </a:lnTo>
                  <a:lnTo>
                    <a:pt x="53810" y="725550"/>
                  </a:lnTo>
                  <a:lnTo>
                    <a:pt x="76219" y="765132"/>
                  </a:lnTo>
                  <a:lnTo>
                    <a:pt x="102019" y="802380"/>
                  </a:lnTo>
                  <a:lnTo>
                    <a:pt x="130998" y="837084"/>
                  </a:lnTo>
                  <a:lnTo>
                    <a:pt x="162944" y="869030"/>
                  </a:lnTo>
                  <a:lnTo>
                    <a:pt x="197646" y="898009"/>
                  </a:lnTo>
                  <a:lnTo>
                    <a:pt x="234895" y="923809"/>
                  </a:lnTo>
                  <a:lnTo>
                    <a:pt x="274477" y="946220"/>
                  </a:lnTo>
                  <a:lnTo>
                    <a:pt x="316183" y="965029"/>
                  </a:lnTo>
                  <a:lnTo>
                    <a:pt x="359801" y="980026"/>
                  </a:lnTo>
                  <a:lnTo>
                    <a:pt x="405120" y="991000"/>
                  </a:lnTo>
                  <a:lnTo>
                    <a:pt x="451928" y="997739"/>
                  </a:lnTo>
                  <a:lnTo>
                    <a:pt x="500016" y="1000032"/>
                  </a:lnTo>
                  <a:lnTo>
                    <a:pt x="548103" y="997739"/>
                  </a:lnTo>
                  <a:lnTo>
                    <a:pt x="594912" y="991000"/>
                  </a:lnTo>
                  <a:lnTo>
                    <a:pt x="619924" y="984943"/>
                  </a:lnTo>
                  <a:lnTo>
                    <a:pt x="500016" y="984943"/>
                  </a:lnTo>
                  <a:lnTo>
                    <a:pt x="453315" y="982723"/>
                  </a:lnTo>
                  <a:lnTo>
                    <a:pt x="407869" y="976199"/>
                  </a:lnTo>
                  <a:lnTo>
                    <a:pt x="363883" y="965574"/>
                  </a:lnTo>
                  <a:lnTo>
                    <a:pt x="321559" y="951051"/>
                  </a:lnTo>
                  <a:lnTo>
                    <a:pt x="281101" y="932833"/>
                  </a:lnTo>
                  <a:lnTo>
                    <a:pt x="242711" y="911124"/>
                  </a:lnTo>
                  <a:lnTo>
                    <a:pt x="206594" y="886126"/>
                  </a:lnTo>
                  <a:lnTo>
                    <a:pt x="172951" y="858044"/>
                  </a:lnTo>
                  <a:lnTo>
                    <a:pt x="141987" y="827080"/>
                  </a:lnTo>
                  <a:lnTo>
                    <a:pt x="113905" y="793438"/>
                  </a:lnTo>
                  <a:lnTo>
                    <a:pt x="88908" y="757320"/>
                  </a:lnTo>
                  <a:lnTo>
                    <a:pt x="67198" y="718931"/>
                  </a:lnTo>
                  <a:lnTo>
                    <a:pt x="48981" y="678472"/>
                  </a:lnTo>
                  <a:lnTo>
                    <a:pt x="34457" y="636148"/>
                  </a:lnTo>
                  <a:lnTo>
                    <a:pt x="23832" y="592162"/>
                  </a:lnTo>
                  <a:lnTo>
                    <a:pt x="17308" y="546717"/>
                  </a:lnTo>
                  <a:lnTo>
                    <a:pt x="15088" y="500016"/>
                  </a:lnTo>
                  <a:lnTo>
                    <a:pt x="17308" y="453313"/>
                  </a:lnTo>
                  <a:lnTo>
                    <a:pt x="23832" y="407866"/>
                  </a:lnTo>
                  <a:lnTo>
                    <a:pt x="34457" y="363879"/>
                  </a:lnTo>
                  <a:lnTo>
                    <a:pt x="48981" y="321555"/>
                  </a:lnTo>
                  <a:lnTo>
                    <a:pt x="67198" y="281096"/>
                  </a:lnTo>
                  <a:lnTo>
                    <a:pt x="88908" y="242707"/>
                  </a:lnTo>
                  <a:lnTo>
                    <a:pt x="113905" y="206589"/>
                  </a:lnTo>
                  <a:lnTo>
                    <a:pt x="141987" y="172947"/>
                  </a:lnTo>
                  <a:lnTo>
                    <a:pt x="172951" y="141984"/>
                  </a:lnTo>
                  <a:lnTo>
                    <a:pt x="206594" y="113902"/>
                  </a:lnTo>
                  <a:lnTo>
                    <a:pt x="242711" y="88905"/>
                  </a:lnTo>
                  <a:lnTo>
                    <a:pt x="281101" y="67197"/>
                  </a:lnTo>
                  <a:lnTo>
                    <a:pt x="321559" y="48979"/>
                  </a:lnTo>
                  <a:lnTo>
                    <a:pt x="363883" y="34457"/>
                  </a:lnTo>
                  <a:lnTo>
                    <a:pt x="407869" y="23832"/>
                  </a:lnTo>
                  <a:lnTo>
                    <a:pt x="453315" y="17308"/>
                  </a:lnTo>
                  <a:lnTo>
                    <a:pt x="500016" y="15088"/>
                  </a:lnTo>
                  <a:lnTo>
                    <a:pt x="619924" y="15088"/>
                  </a:lnTo>
                  <a:lnTo>
                    <a:pt x="594912" y="9032"/>
                  </a:lnTo>
                  <a:lnTo>
                    <a:pt x="548103" y="2293"/>
                  </a:lnTo>
                  <a:lnTo>
                    <a:pt x="500016" y="0"/>
                  </a:lnTo>
                  <a:close/>
                </a:path>
                <a:path w="1000125" h="1000125">
                  <a:moveTo>
                    <a:pt x="619924" y="15088"/>
                  </a:moveTo>
                  <a:lnTo>
                    <a:pt x="500016" y="15088"/>
                  </a:lnTo>
                  <a:lnTo>
                    <a:pt x="546718" y="17308"/>
                  </a:lnTo>
                  <a:lnTo>
                    <a:pt x="592165" y="23832"/>
                  </a:lnTo>
                  <a:lnTo>
                    <a:pt x="636152" y="34457"/>
                  </a:lnTo>
                  <a:lnTo>
                    <a:pt x="678476" y="48979"/>
                  </a:lnTo>
                  <a:lnTo>
                    <a:pt x="718935" y="67197"/>
                  </a:lnTo>
                  <a:lnTo>
                    <a:pt x="757325" y="88905"/>
                  </a:lnTo>
                  <a:lnTo>
                    <a:pt x="793442" y="113902"/>
                  </a:lnTo>
                  <a:lnTo>
                    <a:pt x="827084" y="141984"/>
                  </a:lnTo>
                  <a:lnTo>
                    <a:pt x="858048" y="172947"/>
                  </a:lnTo>
                  <a:lnTo>
                    <a:pt x="886130" y="206589"/>
                  </a:lnTo>
                  <a:lnTo>
                    <a:pt x="911126" y="242707"/>
                  </a:lnTo>
                  <a:lnTo>
                    <a:pt x="932835" y="281096"/>
                  </a:lnTo>
                  <a:lnTo>
                    <a:pt x="951052" y="321555"/>
                  </a:lnTo>
                  <a:lnTo>
                    <a:pt x="965575" y="363879"/>
                  </a:lnTo>
                  <a:lnTo>
                    <a:pt x="976200" y="407866"/>
                  </a:lnTo>
                  <a:lnTo>
                    <a:pt x="982724" y="453313"/>
                  </a:lnTo>
                  <a:lnTo>
                    <a:pt x="984943" y="500016"/>
                  </a:lnTo>
                  <a:lnTo>
                    <a:pt x="982724" y="546717"/>
                  </a:lnTo>
                  <a:lnTo>
                    <a:pt x="976200" y="592162"/>
                  </a:lnTo>
                  <a:lnTo>
                    <a:pt x="965575" y="636148"/>
                  </a:lnTo>
                  <a:lnTo>
                    <a:pt x="951052" y="678472"/>
                  </a:lnTo>
                  <a:lnTo>
                    <a:pt x="932835" y="718931"/>
                  </a:lnTo>
                  <a:lnTo>
                    <a:pt x="911126" y="757320"/>
                  </a:lnTo>
                  <a:lnTo>
                    <a:pt x="886130" y="793438"/>
                  </a:lnTo>
                  <a:lnTo>
                    <a:pt x="858048" y="827080"/>
                  </a:lnTo>
                  <a:lnTo>
                    <a:pt x="827084" y="858044"/>
                  </a:lnTo>
                  <a:lnTo>
                    <a:pt x="793442" y="886126"/>
                  </a:lnTo>
                  <a:lnTo>
                    <a:pt x="757325" y="911124"/>
                  </a:lnTo>
                  <a:lnTo>
                    <a:pt x="718935" y="932833"/>
                  </a:lnTo>
                  <a:lnTo>
                    <a:pt x="678476" y="951051"/>
                  </a:lnTo>
                  <a:lnTo>
                    <a:pt x="636152" y="965574"/>
                  </a:lnTo>
                  <a:lnTo>
                    <a:pt x="592165" y="976199"/>
                  </a:lnTo>
                  <a:lnTo>
                    <a:pt x="546718" y="982723"/>
                  </a:lnTo>
                  <a:lnTo>
                    <a:pt x="500016" y="984943"/>
                  </a:lnTo>
                  <a:lnTo>
                    <a:pt x="619924" y="984943"/>
                  </a:lnTo>
                  <a:lnTo>
                    <a:pt x="683850" y="965029"/>
                  </a:lnTo>
                  <a:lnTo>
                    <a:pt x="725556" y="946220"/>
                  </a:lnTo>
                  <a:lnTo>
                    <a:pt x="765140" y="923809"/>
                  </a:lnTo>
                  <a:lnTo>
                    <a:pt x="802389" y="898009"/>
                  </a:lnTo>
                  <a:lnTo>
                    <a:pt x="837092" y="869030"/>
                  </a:lnTo>
                  <a:lnTo>
                    <a:pt x="869040" y="837084"/>
                  </a:lnTo>
                  <a:lnTo>
                    <a:pt x="898019" y="802380"/>
                  </a:lnTo>
                  <a:lnTo>
                    <a:pt x="923820" y="765132"/>
                  </a:lnTo>
                  <a:lnTo>
                    <a:pt x="946230" y="725550"/>
                  </a:lnTo>
                  <a:lnTo>
                    <a:pt x="965039" y="683844"/>
                  </a:lnTo>
                  <a:lnTo>
                    <a:pt x="980036" y="640227"/>
                  </a:lnTo>
                  <a:lnTo>
                    <a:pt x="991010" y="594909"/>
                  </a:lnTo>
                  <a:lnTo>
                    <a:pt x="997749" y="548101"/>
                  </a:lnTo>
                  <a:lnTo>
                    <a:pt x="1000042" y="500016"/>
                  </a:lnTo>
                  <a:lnTo>
                    <a:pt x="997749" y="451930"/>
                  </a:lnTo>
                  <a:lnTo>
                    <a:pt x="991010" y="405123"/>
                  </a:lnTo>
                  <a:lnTo>
                    <a:pt x="980036" y="359805"/>
                  </a:lnTo>
                  <a:lnTo>
                    <a:pt x="965039" y="316187"/>
                  </a:lnTo>
                  <a:lnTo>
                    <a:pt x="946230" y="274482"/>
                  </a:lnTo>
                  <a:lnTo>
                    <a:pt x="923820" y="234899"/>
                  </a:lnTo>
                  <a:lnTo>
                    <a:pt x="898019" y="197651"/>
                  </a:lnTo>
                  <a:lnTo>
                    <a:pt x="869040" y="162948"/>
                  </a:lnTo>
                  <a:lnTo>
                    <a:pt x="837092" y="131001"/>
                  </a:lnTo>
                  <a:lnTo>
                    <a:pt x="802389" y="102022"/>
                  </a:lnTo>
                  <a:lnTo>
                    <a:pt x="765140" y="76222"/>
                  </a:lnTo>
                  <a:lnTo>
                    <a:pt x="725556" y="53812"/>
                  </a:lnTo>
                  <a:lnTo>
                    <a:pt x="683850" y="35002"/>
                  </a:lnTo>
                  <a:lnTo>
                    <a:pt x="640231" y="20005"/>
                  </a:lnTo>
                  <a:lnTo>
                    <a:pt x="619924" y="15088"/>
                  </a:lnTo>
                  <a:close/>
                </a:path>
              </a:pathLst>
            </a:custGeom>
            <a:solidFill>
              <a:srgbClr val="FFFFFF"/>
            </a:solidFill>
          </p:spPr>
          <p:txBody>
            <a:bodyPr wrap="square" lIns="0" tIns="0" rIns="0" bIns="0" rtlCol="0"/>
            <a:lstStyle/>
            <a:p>
              <a:endParaRPr/>
            </a:p>
          </p:txBody>
        </p:sp>
        <p:sp>
          <p:nvSpPr>
            <p:cNvPr id="28" name="object 28"/>
            <p:cNvSpPr/>
            <p:nvPr/>
          </p:nvSpPr>
          <p:spPr>
            <a:xfrm>
              <a:off x="12544908" y="10183450"/>
              <a:ext cx="587375" cy="254635"/>
            </a:xfrm>
            <a:custGeom>
              <a:avLst/>
              <a:gdLst/>
              <a:ahLst/>
              <a:cxnLst/>
              <a:rect l="l" t="t" r="r" b="b"/>
              <a:pathLst>
                <a:path w="587375" h="254634">
                  <a:moveTo>
                    <a:pt x="530796" y="166243"/>
                  </a:moveTo>
                  <a:lnTo>
                    <a:pt x="496138" y="186601"/>
                  </a:lnTo>
                  <a:lnTo>
                    <a:pt x="462788" y="198704"/>
                  </a:lnTo>
                  <a:lnTo>
                    <a:pt x="430593" y="203708"/>
                  </a:lnTo>
                  <a:lnTo>
                    <a:pt x="399440" y="202806"/>
                  </a:lnTo>
                  <a:lnTo>
                    <a:pt x="369189" y="197154"/>
                  </a:lnTo>
                  <a:lnTo>
                    <a:pt x="339699" y="187947"/>
                  </a:lnTo>
                  <a:lnTo>
                    <a:pt x="310845" y="176352"/>
                  </a:lnTo>
                  <a:lnTo>
                    <a:pt x="254495" y="150672"/>
                  </a:lnTo>
                  <a:lnTo>
                    <a:pt x="226745" y="138950"/>
                  </a:lnTo>
                  <a:lnTo>
                    <a:pt x="199085" y="129540"/>
                  </a:lnTo>
                  <a:lnTo>
                    <a:pt x="171399" y="123596"/>
                  </a:lnTo>
                  <a:lnTo>
                    <a:pt x="143548" y="122326"/>
                  </a:lnTo>
                  <a:lnTo>
                    <a:pt x="115392" y="126885"/>
                  </a:lnTo>
                  <a:lnTo>
                    <a:pt x="86804" y="138442"/>
                  </a:lnTo>
                  <a:lnTo>
                    <a:pt x="57658" y="158191"/>
                  </a:lnTo>
                  <a:lnTo>
                    <a:pt x="27813" y="187286"/>
                  </a:lnTo>
                  <a:lnTo>
                    <a:pt x="55854" y="172605"/>
                  </a:lnTo>
                  <a:lnTo>
                    <a:pt x="84886" y="165620"/>
                  </a:lnTo>
                  <a:lnTo>
                    <a:pt x="145313" y="169976"/>
                  </a:lnTo>
                  <a:lnTo>
                    <a:pt x="207784" y="190690"/>
                  </a:lnTo>
                  <a:lnTo>
                    <a:pt x="271030" y="218135"/>
                  </a:lnTo>
                  <a:lnTo>
                    <a:pt x="302552" y="231355"/>
                  </a:lnTo>
                  <a:lnTo>
                    <a:pt x="333768" y="242646"/>
                  </a:lnTo>
                  <a:lnTo>
                    <a:pt x="364540" y="250799"/>
                  </a:lnTo>
                  <a:lnTo>
                    <a:pt x="394716" y="254609"/>
                  </a:lnTo>
                  <a:lnTo>
                    <a:pt x="424116" y="252857"/>
                  </a:lnTo>
                  <a:lnTo>
                    <a:pt x="452577" y="244348"/>
                  </a:lnTo>
                  <a:lnTo>
                    <a:pt x="479958" y="227888"/>
                  </a:lnTo>
                  <a:lnTo>
                    <a:pt x="506082" y="202247"/>
                  </a:lnTo>
                  <a:lnTo>
                    <a:pt x="530796" y="166243"/>
                  </a:lnTo>
                  <a:close/>
                </a:path>
                <a:path w="587375" h="254634">
                  <a:moveTo>
                    <a:pt x="587324" y="46126"/>
                  </a:moveTo>
                  <a:lnTo>
                    <a:pt x="565759" y="58547"/>
                  </a:lnTo>
                  <a:lnTo>
                    <a:pt x="544652" y="68376"/>
                  </a:lnTo>
                  <a:lnTo>
                    <a:pt x="523951" y="75819"/>
                  </a:lnTo>
                  <a:lnTo>
                    <a:pt x="503643" y="81038"/>
                  </a:lnTo>
                  <a:lnTo>
                    <a:pt x="481863" y="97269"/>
                  </a:lnTo>
                  <a:lnTo>
                    <a:pt x="458114" y="108800"/>
                  </a:lnTo>
                  <a:lnTo>
                    <a:pt x="432320" y="115709"/>
                  </a:lnTo>
                  <a:lnTo>
                    <a:pt x="404495" y="118021"/>
                  </a:lnTo>
                  <a:lnTo>
                    <a:pt x="376770" y="115709"/>
                  </a:lnTo>
                  <a:lnTo>
                    <a:pt x="327367" y="97269"/>
                  </a:lnTo>
                  <a:lnTo>
                    <a:pt x="294551" y="70002"/>
                  </a:lnTo>
                  <a:lnTo>
                    <a:pt x="272008" y="32816"/>
                  </a:lnTo>
                  <a:lnTo>
                    <a:pt x="227558" y="15938"/>
                  </a:lnTo>
                  <a:lnTo>
                    <a:pt x="183299" y="3949"/>
                  </a:lnTo>
                  <a:lnTo>
                    <a:pt x="138811" y="0"/>
                  </a:lnTo>
                  <a:lnTo>
                    <a:pt x="93687" y="7277"/>
                  </a:lnTo>
                  <a:lnTo>
                    <a:pt x="47561" y="28943"/>
                  </a:lnTo>
                  <a:lnTo>
                    <a:pt x="0" y="68173"/>
                  </a:lnTo>
                  <a:lnTo>
                    <a:pt x="30886" y="53416"/>
                  </a:lnTo>
                  <a:lnTo>
                    <a:pt x="62826" y="45935"/>
                  </a:lnTo>
                  <a:lnTo>
                    <a:pt x="129222" y="48501"/>
                  </a:lnTo>
                  <a:lnTo>
                    <a:pt x="197891" y="67360"/>
                  </a:lnTo>
                  <a:lnTo>
                    <a:pt x="302437" y="107594"/>
                  </a:lnTo>
                  <a:lnTo>
                    <a:pt x="337058" y="119926"/>
                  </a:lnTo>
                  <a:lnTo>
                    <a:pt x="371309" y="129959"/>
                  </a:lnTo>
                  <a:lnTo>
                    <a:pt x="405028" y="136613"/>
                  </a:lnTo>
                  <a:lnTo>
                    <a:pt x="438061" y="138836"/>
                  </a:lnTo>
                  <a:lnTo>
                    <a:pt x="470242" y="135547"/>
                  </a:lnTo>
                  <a:lnTo>
                    <a:pt x="501408" y="125704"/>
                  </a:lnTo>
                  <a:lnTo>
                    <a:pt x="531431" y="108216"/>
                  </a:lnTo>
                  <a:lnTo>
                    <a:pt x="560120" y="82054"/>
                  </a:lnTo>
                  <a:lnTo>
                    <a:pt x="587324" y="46126"/>
                  </a:lnTo>
                  <a:close/>
                </a:path>
              </a:pathLst>
            </a:custGeom>
            <a:solidFill>
              <a:srgbClr val="005970"/>
            </a:solidFill>
          </p:spPr>
          <p:txBody>
            <a:bodyPr wrap="square" lIns="0" tIns="0" rIns="0" bIns="0" rtlCol="0"/>
            <a:lstStyle/>
            <a:p>
              <a:endParaRPr/>
            </a:p>
          </p:txBody>
        </p:sp>
        <p:pic>
          <p:nvPicPr>
            <p:cNvPr id="29" name="object 29"/>
            <p:cNvPicPr/>
            <p:nvPr/>
          </p:nvPicPr>
          <p:blipFill>
            <a:blip r:embed="rId13" cstate="screen">
              <a:extLst>
                <a:ext uri="{28A0092B-C50C-407E-A947-70E740481C1C}">
                  <a14:useLocalDpi xmlns:a14="http://schemas.microsoft.com/office/drawing/2010/main"/>
                </a:ext>
              </a:extLst>
            </a:blip>
            <a:stretch>
              <a:fillRect/>
            </a:stretch>
          </p:blipFill>
          <p:spPr>
            <a:xfrm>
              <a:off x="12956350" y="9900100"/>
              <a:ext cx="105274" cy="70910"/>
            </a:xfrm>
            <a:prstGeom prst="rect">
              <a:avLst/>
            </a:prstGeom>
          </p:spPr>
        </p:pic>
        <p:sp>
          <p:nvSpPr>
            <p:cNvPr id="30" name="object 30"/>
            <p:cNvSpPr/>
            <p:nvPr/>
          </p:nvSpPr>
          <p:spPr>
            <a:xfrm>
              <a:off x="12444603" y="9764693"/>
              <a:ext cx="651510" cy="520065"/>
            </a:xfrm>
            <a:custGeom>
              <a:avLst/>
              <a:gdLst/>
              <a:ahLst/>
              <a:cxnLst/>
              <a:rect l="l" t="t" r="r" b="b"/>
              <a:pathLst>
                <a:path w="651509" h="520065">
                  <a:moveTo>
                    <a:pt x="281686" y="259486"/>
                  </a:moveTo>
                  <a:lnTo>
                    <a:pt x="172986" y="259486"/>
                  </a:lnTo>
                  <a:lnTo>
                    <a:pt x="172986" y="363016"/>
                  </a:lnTo>
                  <a:lnTo>
                    <a:pt x="281686" y="363016"/>
                  </a:lnTo>
                  <a:lnTo>
                    <a:pt x="281686" y="259486"/>
                  </a:lnTo>
                  <a:close/>
                </a:path>
                <a:path w="651509" h="520065">
                  <a:moveTo>
                    <a:pt x="501167" y="127812"/>
                  </a:moveTo>
                  <a:lnTo>
                    <a:pt x="328282" y="0"/>
                  </a:lnTo>
                  <a:lnTo>
                    <a:pt x="193687" y="99606"/>
                  </a:lnTo>
                  <a:lnTo>
                    <a:pt x="193687" y="70053"/>
                  </a:lnTo>
                  <a:lnTo>
                    <a:pt x="100520" y="70053"/>
                  </a:lnTo>
                  <a:lnTo>
                    <a:pt x="100520" y="168567"/>
                  </a:lnTo>
                  <a:lnTo>
                    <a:pt x="0" y="242963"/>
                  </a:lnTo>
                  <a:lnTo>
                    <a:pt x="50800" y="311581"/>
                  </a:lnTo>
                  <a:lnTo>
                    <a:pt x="80378" y="289687"/>
                  </a:lnTo>
                  <a:lnTo>
                    <a:pt x="80378" y="451866"/>
                  </a:lnTo>
                  <a:lnTo>
                    <a:pt x="111125" y="421132"/>
                  </a:lnTo>
                  <a:lnTo>
                    <a:pt x="111125" y="266941"/>
                  </a:lnTo>
                  <a:lnTo>
                    <a:pt x="328282" y="106210"/>
                  </a:lnTo>
                  <a:lnTo>
                    <a:pt x="437743" y="187159"/>
                  </a:lnTo>
                  <a:lnTo>
                    <a:pt x="501167" y="127812"/>
                  </a:lnTo>
                  <a:close/>
                </a:path>
                <a:path w="651509" h="520065">
                  <a:moveTo>
                    <a:pt x="514680" y="251434"/>
                  </a:moveTo>
                  <a:lnTo>
                    <a:pt x="513956" y="248970"/>
                  </a:lnTo>
                  <a:lnTo>
                    <a:pt x="513918" y="248259"/>
                  </a:lnTo>
                  <a:lnTo>
                    <a:pt x="510070" y="235877"/>
                  </a:lnTo>
                  <a:lnTo>
                    <a:pt x="507784" y="229133"/>
                  </a:lnTo>
                  <a:lnTo>
                    <a:pt x="504393" y="222605"/>
                  </a:lnTo>
                  <a:lnTo>
                    <a:pt x="507301" y="217436"/>
                  </a:lnTo>
                  <a:lnTo>
                    <a:pt x="513359" y="207264"/>
                  </a:lnTo>
                  <a:lnTo>
                    <a:pt x="509117" y="200837"/>
                  </a:lnTo>
                  <a:lnTo>
                    <a:pt x="508025" y="202095"/>
                  </a:lnTo>
                  <a:lnTo>
                    <a:pt x="506399" y="204952"/>
                  </a:lnTo>
                  <a:lnTo>
                    <a:pt x="505498" y="206248"/>
                  </a:lnTo>
                  <a:lnTo>
                    <a:pt x="504101" y="207937"/>
                  </a:lnTo>
                  <a:lnTo>
                    <a:pt x="499567" y="214769"/>
                  </a:lnTo>
                  <a:lnTo>
                    <a:pt x="498944" y="213868"/>
                  </a:lnTo>
                  <a:lnTo>
                    <a:pt x="498208" y="213118"/>
                  </a:lnTo>
                  <a:lnTo>
                    <a:pt x="497598" y="212293"/>
                  </a:lnTo>
                  <a:lnTo>
                    <a:pt x="491045" y="206324"/>
                  </a:lnTo>
                  <a:lnTo>
                    <a:pt x="483412" y="201206"/>
                  </a:lnTo>
                  <a:lnTo>
                    <a:pt x="475424" y="196532"/>
                  </a:lnTo>
                  <a:lnTo>
                    <a:pt x="467728" y="191871"/>
                  </a:lnTo>
                  <a:lnTo>
                    <a:pt x="467779" y="191998"/>
                  </a:lnTo>
                  <a:lnTo>
                    <a:pt x="465886" y="191579"/>
                  </a:lnTo>
                  <a:lnTo>
                    <a:pt x="464439" y="195935"/>
                  </a:lnTo>
                  <a:lnTo>
                    <a:pt x="466775" y="213017"/>
                  </a:lnTo>
                  <a:lnTo>
                    <a:pt x="471233" y="215392"/>
                  </a:lnTo>
                  <a:lnTo>
                    <a:pt x="471957" y="215557"/>
                  </a:lnTo>
                  <a:lnTo>
                    <a:pt x="483133" y="220383"/>
                  </a:lnTo>
                  <a:lnTo>
                    <a:pt x="492201" y="228320"/>
                  </a:lnTo>
                  <a:lnTo>
                    <a:pt x="499262" y="238074"/>
                  </a:lnTo>
                  <a:lnTo>
                    <a:pt x="504507" y="248437"/>
                  </a:lnTo>
                  <a:lnTo>
                    <a:pt x="505218" y="250215"/>
                  </a:lnTo>
                  <a:lnTo>
                    <a:pt x="506971" y="250736"/>
                  </a:lnTo>
                  <a:lnTo>
                    <a:pt x="512457" y="251434"/>
                  </a:lnTo>
                  <a:lnTo>
                    <a:pt x="514680" y="251434"/>
                  </a:lnTo>
                  <a:close/>
                </a:path>
                <a:path w="651509" h="520065">
                  <a:moveTo>
                    <a:pt x="524027" y="511606"/>
                  </a:moveTo>
                  <a:lnTo>
                    <a:pt x="514134" y="509066"/>
                  </a:lnTo>
                  <a:lnTo>
                    <a:pt x="509028" y="508596"/>
                  </a:lnTo>
                  <a:lnTo>
                    <a:pt x="505841" y="508342"/>
                  </a:lnTo>
                  <a:lnTo>
                    <a:pt x="497408" y="510819"/>
                  </a:lnTo>
                  <a:lnTo>
                    <a:pt x="500405" y="516724"/>
                  </a:lnTo>
                  <a:lnTo>
                    <a:pt x="503059" y="517702"/>
                  </a:lnTo>
                  <a:lnTo>
                    <a:pt x="503453" y="516839"/>
                  </a:lnTo>
                  <a:lnTo>
                    <a:pt x="504101" y="513956"/>
                  </a:lnTo>
                  <a:lnTo>
                    <a:pt x="505117" y="513524"/>
                  </a:lnTo>
                  <a:lnTo>
                    <a:pt x="506679" y="512914"/>
                  </a:lnTo>
                  <a:lnTo>
                    <a:pt x="507377" y="514604"/>
                  </a:lnTo>
                  <a:lnTo>
                    <a:pt x="512394" y="519887"/>
                  </a:lnTo>
                  <a:lnTo>
                    <a:pt x="512419" y="514934"/>
                  </a:lnTo>
                  <a:lnTo>
                    <a:pt x="515747" y="512914"/>
                  </a:lnTo>
                  <a:lnTo>
                    <a:pt x="515975" y="512787"/>
                  </a:lnTo>
                  <a:lnTo>
                    <a:pt x="516293" y="513956"/>
                  </a:lnTo>
                  <a:lnTo>
                    <a:pt x="516394" y="516724"/>
                  </a:lnTo>
                  <a:lnTo>
                    <a:pt x="516318" y="518668"/>
                  </a:lnTo>
                  <a:lnTo>
                    <a:pt x="518541" y="518274"/>
                  </a:lnTo>
                  <a:lnTo>
                    <a:pt x="520242" y="517918"/>
                  </a:lnTo>
                  <a:lnTo>
                    <a:pt x="523316" y="512787"/>
                  </a:lnTo>
                  <a:lnTo>
                    <a:pt x="524027" y="511606"/>
                  </a:lnTo>
                  <a:close/>
                </a:path>
                <a:path w="651509" h="520065">
                  <a:moveTo>
                    <a:pt x="650913" y="375754"/>
                  </a:moveTo>
                  <a:lnTo>
                    <a:pt x="650443" y="338785"/>
                  </a:lnTo>
                  <a:lnTo>
                    <a:pt x="650011" y="336397"/>
                  </a:lnTo>
                  <a:lnTo>
                    <a:pt x="649554" y="334238"/>
                  </a:lnTo>
                  <a:lnTo>
                    <a:pt x="649173" y="332054"/>
                  </a:lnTo>
                  <a:lnTo>
                    <a:pt x="648652" y="330047"/>
                  </a:lnTo>
                  <a:lnTo>
                    <a:pt x="648220" y="327952"/>
                  </a:lnTo>
                  <a:lnTo>
                    <a:pt x="647712" y="325996"/>
                  </a:lnTo>
                  <a:lnTo>
                    <a:pt x="647166" y="324078"/>
                  </a:lnTo>
                  <a:lnTo>
                    <a:pt x="646823" y="322821"/>
                  </a:lnTo>
                  <a:lnTo>
                    <a:pt x="645833" y="319481"/>
                  </a:lnTo>
                  <a:lnTo>
                    <a:pt x="645350" y="317931"/>
                  </a:lnTo>
                  <a:lnTo>
                    <a:pt x="644779" y="316560"/>
                  </a:lnTo>
                  <a:lnTo>
                    <a:pt x="643712" y="313321"/>
                  </a:lnTo>
                  <a:lnTo>
                    <a:pt x="642467" y="310324"/>
                  </a:lnTo>
                  <a:lnTo>
                    <a:pt x="641197" y="307378"/>
                  </a:lnTo>
                  <a:lnTo>
                    <a:pt x="640143" y="305104"/>
                  </a:lnTo>
                  <a:lnTo>
                    <a:pt x="639686" y="304038"/>
                  </a:lnTo>
                  <a:lnTo>
                    <a:pt x="616775" y="273329"/>
                  </a:lnTo>
                  <a:lnTo>
                    <a:pt x="608711" y="267512"/>
                  </a:lnTo>
                  <a:lnTo>
                    <a:pt x="606069" y="265747"/>
                  </a:lnTo>
                  <a:lnTo>
                    <a:pt x="604659" y="264820"/>
                  </a:lnTo>
                  <a:lnTo>
                    <a:pt x="602310" y="263258"/>
                  </a:lnTo>
                  <a:lnTo>
                    <a:pt x="595515" y="260362"/>
                  </a:lnTo>
                  <a:lnTo>
                    <a:pt x="591439" y="259270"/>
                  </a:lnTo>
                  <a:lnTo>
                    <a:pt x="588441" y="258457"/>
                  </a:lnTo>
                  <a:lnTo>
                    <a:pt x="587946" y="258356"/>
                  </a:lnTo>
                  <a:lnTo>
                    <a:pt x="576795" y="255993"/>
                  </a:lnTo>
                  <a:lnTo>
                    <a:pt x="566140" y="255485"/>
                  </a:lnTo>
                  <a:lnTo>
                    <a:pt x="555307" y="256120"/>
                  </a:lnTo>
                  <a:lnTo>
                    <a:pt x="529297" y="258000"/>
                  </a:lnTo>
                  <a:lnTo>
                    <a:pt x="521868" y="258356"/>
                  </a:lnTo>
                  <a:lnTo>
                    <a:pt x="514680" y="258330"/>
                  </a:lnTo>
                  <a:lnTo>
                    <a:pt x="510730" y="258394"/>
                  </a:lnTo>
                  <a:lnTo>
                    <a:pt x="510730" y="259270"/>
                  </a:lnTo>
                  <a:lnTo>
                    <a:pt x="510692" y="258330"/>
                  </a:lnTo>
                  <a:lnTo>
                    <a:pt x="512457" y="258330"/>
                  </a:lnTo>
                  <a:lnTo>
                    <a:pt x="506984" y="257644"/>
                  </a:lnTo>
                  <a:lnTo>
                    <a:pt x="505244" y="257187"/>
                  </a:lnTo>
                  <a:lnTo>
                    <a:pt x="486397" y="253365"/>
                  </a:lnTo>
                  <a:lnTo>
                    <a:pt x="476910" y="252082"/>
                  </a:lnTo>
                  <a:lnTo>
                    <a:pt x="474446" y="252056"/>
                  </a:lnTo>
                  <a:lnTo>
                    <a:pt x="474446" y="296392"/>
                  </a:lnTo>
                  <a:lnTo>
                    <a:pt x="450202" y="314985"/>
                  </a:lnTo>
                  <a:lnTo>
                    <a:pt x="431088" y="346989"/>
                  </a:lnTo>
                  <a:lnTo>
                    <a:pt x="420319" y="382905"/>
                  </a:lnTo>
                  <a:lnTo>
                    <a:pt x="421068" y="413232"/>
                  </a:lnTo>
                  <a:lnTo>
                    <a:pt x="415036" y="395897"/>
                  </a:lnTo>
                  <a:lnTo>
                    <a:pt x="409371" y="379869"/>
                  </a:lnTo>
                  <a:lnTo>
                    <a:pt x="405371" y="363372"/>
                  </a:lnTo>
                  <a:lnTo>
                    <a:pt x="404304" y="344601"/>
                  </a:lnTo>
                  <a:lnTo>
                    <a:pt x="405803" y="332155"/>
                  </a:lnTo>
                  <a:lnTo>
                    <a:pt x="423087" y="296430"/>
                  </a:lnTo>
                  <a:lnTo>
                    <a:pt x="452450" y="283756"/>
                  </a:lnTo>
                  <a:lnTo>
                    <a:pt x="465201" y="287058"/>
                  </a:lnTo>
                  <a:lnTo>
                    <a:pt x="474446" y="296392"/>
                  </a:lnTo>
                  <a:lnTo>
                    <a:pt x="474446" y="252056"/>
                  </a:lnTo>
                  <a:lnTo>
                    <a:pt x="434314" y="258216"/>
                  </a:lnTo>
                  <a:lnTo>
                    <a:pt x="396671" y="283565"/>
                  </a:lnTo>
                  <a:lnTo>
                    <a:pt x="373430" y="330885"/>
                  </a:lnTo>
                  <a:lnTo>
                    <a:pt x="369354" y="365658"/>
                  </a:lnTo>
                  <a:lnTo>
                    <a:pt x="369684" y="377888"/>
                  </a:lnTo>
                  <a:lnTo>
                    <a:pt x="378574" y="425221"/>
                  </a:lnTo>
                  <a:lnTo>
                    <a:pt x="399783" y="468515"/>
                  </a:lnTo>
                  <a:lnTo>
                    <a:pt x="430936" y="500532"/>
                  </a:lnTo>
                  <a:lnTo>
                    <a:pt x="438137" y="504926"/>
                  </a:lnTo>
                  <a:lnTo>
                    <a:pt x="439318" y="505650"/>
                  </a:lnTo>
                  <a:lnTo>
                    <a:pt x="440512" y="506272"/>
                  </a:lnTo>
                  <a:lnTo>
                    <a:pt x="442404" y="507390"/>
                  </a:lnTo>
                  <a:lnTo>
                    <a:pt x="443458" y="507822"/>
                  </a:lnTo>
                  <a:lnTo>
                    <a:pt x="444512" y="508469"/>
                  </a:lnTo>
                  <a:lnTo>
                    <a:pt x="445300" y="508736"/>
                  </a:lnTo>
                  <a:lnTo>
                    <a:pt x="446354" y="509270"/>
                  </a:lnTo>
                  <a:lnTo>
                    <a:pt x="447357" y="509828"/>
                  </a:lnTo>
                  <a:lnTo>
                    <a:pt x="449033" y="510387"/>
                  </a:lnTo>
                  <a:lnTo>
                    <a:pt x="449910" y="510743"/>
                  </a:lnTo>
                  <a:lnTo>
                    <a:pt x="450672" y="511035"/>
                  </a:lnTo>
                  <a:lnTo>
                    <a:pt x="451548" y="511225"/>
                  </a:lnTo>
                  <a:lnTo>
                    <a:pt x="453986" y="512165"/>
                  </a:lnTo>
                  <a:lnTo>
                    <a:pt x="454875" y="512330"/>
                  </a:lnTo>
                  <a:lnTo>
                    <a:pt x="455726" y="512559"/>
                  </a:lnTo>
                  <a:lnTo>
                    <a:pt x="456476" y="512660"/>
                  </a:lnTo>
                  <a:lnTo>
                    <a:pt x="457365" y="512927"/>
                  </a:lnTo>
                  <a:lnTo>
                    <a:pt x="458241" y="513092"/>
                  </a:lnTo>
                  <a:lnTo>
                    <a:pt x="458952" y="513130"/>
                  </a:lnTo>
                  <a:lnTo>
                    <a:pt x="459727" y="513270"/>
                  </a:lnTo>
                  <a:lnTo>
                    <a:pt x="461213" y="513384"/>
                  </a:lnTo>
                  <a:lnTo>
                    <a:pt x="464108" y="513435"/>
                  </a:lnTo>
                  <a:lnTo>
                    <a:pt x="465556" y="513435"/>
                  </a:lnTo>
                  <a:lnTo>
                    <a:pt x="466445" y="513384"/>
                  </a:lnTo>
                  <a:lnTo>
                    <a:pt x="467258" y="513384"/>
                  </a:lnTo>
                  <a:lnTo>
                    <a:pt x="468769" y="513270"/>
                  </a:lnTo>
                  <a:lnTo>
                    <a:pt x="469620" y="513130"/>
                  </a:lnTo>
                  <a:lnTo>
                    <a:pt x="470446" y="513092"/>
                  </a:lnTo>
                  <a:lnTo>
                    <a:pt x="472452" y="512660"/>
                  </a:lnTo>
                  <a:lnTo>
                    <a:pt x="473290" y="512610"/>
                  </a:lnTo>
                  <a:lnTo>
                    <a:pt x="473951" y="512445"/>
                  </a:lnTo>
                  <a:lnTo>
                    <a:pt x="474802" y="512330"/>
                  </a:lnTo>
                  <a:lnTo>
                    <a:pt x="475792" y="512165"/>
                  </a:lnTo>
                  <a:lnTo>
                    <a:pt x="476631" y="511886"/>
                  </a:lnTo>
                  <a:lnTo>
                    <a:pt x="482079" y="510743"/>
                  </a:lnTo>
                  <a:lnTo>
                    <a:pt x="487273" y="509435"/>
                  </a:lnTo>
                  <a:lnTo>
                    <a:pt x="495338" y="507619"/>
                  </a:lnTo>
                  <a:lnTo>
                    <a:pt x="497090" y="507314"/>
                  </a:lnTo>
                  <a:lnTo>
                    <a:pt x="498106" y="507085"/>
                  </a:lnTo>
                  <a:lnTo>
                    <a:pt x="500316" y="506717"/>
                  </a:lnTo>
                  <a:lnTo>
                    <a:pt x="502335" y="506272"/>
                  </a:lnTo>
                  <a:lnTo>
                    <a:pt x="503453" y="506107"/>
                  </a:lnTo>
                  <a:lnTo>
                    <a:pt x="504621" y="506031"/>
                  </a:lnTo>
                  <a:lnTo>
                    <a:pt x="506526" y="505650"/>
                  </a:lnTo>
                  <a:lnTo>
                    <a:pt x="509968" y="505523"/>
                  </a:lnTo>
                  <a:lnTo>
                    <a:pt x="512114" y="505523"/>
                  </a:lnTo>
                  <a:lnTo>
                    <a:pt x="526846" y="507390"/>
                  </a:lnTo>
                  <a:lnTo>
                    <a:pt x="541337" y="510451"/>
                  </a:lnTo>
                  <a:lnTo>
                    <a:pt x="555117" y="511683"/>
                  </a:lnTo>
                  <a:lnTo>
                    <a:pt x="567702" y="508038"/>
                  </a:lnTo>
                  <a:lnTo>
                    <a:pt x="571665" y="505523"/>
                  </a:lnTo>
                  <a:lnTo>
                    <a:pt x="573290" y="504494"/>
                  </a:lnTo>
                  <a:lnTo>
                    <a:pt x="622642" y="451891"/>
                  </a:lnTo>
                  <a:lnTo>
                    <a:pt x="641121" y="414566"/>
                  </a:lnTo>
                  <a:lnTo>
                    <a:pt x="641451" y="413232"/>
                  </a:lnTo>
                  <a:lnTo>
                    <a:pt x="650913" y="375754"/>
                  </a:lnTo>
                  <a:close/>
                </a:path>
              </a:pathLst>
            </a:custGeom>
            <a:solidFill>
              <a:srgbClr val="005970"/>
            </a:solidFill>
          </p:spPr>
          <p:txBody>
            <a:bodyPr wrap="square" lIns="0" tIns="0" rIns="0" bIns="0" rtlCol="0"/>
            <a:lstStyle/>
            <a:p>
              <a:endParaRPr/>
            </a:p>
          </p:txBody>
        </p:sp>
      </p:grpSp>
      <p:grpSp>
        <p:nvGrpSpPr>
          <p:cNvPr id="31" name="object 31"/>
          <p:cNvGrpSpPr/>
          <p:nvPr/>
        </p:nvGrpSpPr>
        <p:grpSpPr>
          <a:xfrm>
            <a:off x="9926909" y="9601496"/>
            <a:ext cx="1000125" cy="1000125"/>
            <a:chOff x="9926909" y="9601496"/>
            <a:chExt cx="1000125" cy="1000125"/>
          </a:xfrm>
        </p:grpSpPr>
        <p:sp>
          <p:nvSpPr>
            <p:cNvPr id="32" name="object 32"/>
            <p:cNvSpPr/>
            <p:nvPr/>
          </p:nvSpPr>
          <p:spPr>
            <a:xfrm>
              <a:off x="9934461" y="9609032"/>
              <a:ext cx="985519" cy="985519"/>
            </a:xfrm>
            <a:custGeom>
              <a:avLst/>
              <a:gdLst/>
              <a:ahLst/>
              <a:cxnLst/>
              <a:rect l="l" t="t" r="r" b="b"/>
              <a:pathLst>
                <a:path w="985520" h="985520">
                  <a:moveTo>
                    <a:pt x="492487" y="0"/>
                  </a:moveTo>
                  <a:lnTo>
                    <a:pt x="445125" y="2258"/>
                  </a:lnTo>
                  <a:lnTo>
                    <a:pt x="399021" y="8896"/>
                  </a:lnTo>
                  <a:lnTo>
                    <a:pt x="354385" y="19705"/>
                  </a:lnTo>
                  <a:lnTo>
                    <a:pt x="311425" y="34476"/>
                  </a:lnTo>
                  <a:lnTo>
                    <a:pt x="270347" y="53003"/>
                  </a:lnTo>
                  <a:lnTo>
                    <a:pt x="231360" y="75076"/>
                  </a:lnTo>
                  <a:lnTo>
                    <a:pt x="194673" y="100488"/>
                  </a:lnTo>
                  <a:lnTo>
                    <a:pt x="160492" y="129032"/>
                  </a:lnTo>
                  <a:lnTo>
                    <a:pt x="129027" y="160498"/>
                  </a:lnTo>
                  <a:lnTo>
                    <a:pt x="100485" y="194680"/>
                  </a:lnTo>
                  <a:lnTo>
                    <a:pt x="75073" y="231368"/>
                  </a:lnTo>
                  <a:lnTo>
                    <a:pt x="53000" y="270355"/>
                  </a:lnTo>
                  <a:lnTo>
                    <a:pt x="34475" y="311434"/>
                  </a:lnTo>
                  <a:lnTo>
                    <a:pt x="19704" y="354395"/>
                  </a:lnTo>
                  <a:lnTo>
                    <a:pt x="8896" y="399032"/>
                  </a:lnTo>
                  <a:lnTo>
                    <a:pt x="2258" y="445135"/>
                  </a:lnTo>
                  <a:lnTo>
                    <a:pt x="0" y="492498"/>
                  </a:lnTo>
                  <a:lnTo>
                    <a:pt x="2258" y="539856"/>
                  </a:lnTo>
                  <a:lnTo>
                    <a:pt x="8896" y="585956"/>
                  </a:lnTo>
                  <a:lnTo>
                    <a:pt x="19704" y="630589"/>
                  </a:lnTo>
                  <a:lnTo>
                    <a:pt x="34475" y="673547"/>
                  </a:lnTo>
                  <a:lnTo>
                    <a:pt x="53000" y="714622"/>
                  </a:lnTo>
                  <a:lnTo>
                    <a:pt x="75073" y="753606"/>
                  </a:lnTo>
                  <a:lnTo>
                    <a:pt x="100485" y="790291"/>
                  </a:lnTo>
                  <a:lnTo>
                    <a:pt x="129027" y="824470"/>
                  </a:lnTo>
                  <a:lnTo>
                    <a:pt x="160492" y="855933"/>
                  </a:lnTo>
                  <a:lnTo>
                    <a:pt x="194673" y="884474"/>
                  </a:lnTo>
                  <a:lnTo>
                    <a:pt x="231360" y="909884"/>
                  </a:lnTo>
                  <a:lnTo>
                    <a:pt x="270347" y="931956"/>
                  </a:lnTo>
                  <a:lnTo>
                    <a:pt x="311425" y="950480"/>
                  </a:lnTo>
                  <a:lnTo>
                    <a:pt x="354385" y="965251"/>
                  </a:lnTo>
                  <a:lnTo>
                    <a:pt x="399021" y="976058"/>
                  </a:lnTo>
                  <a:lnTo>
                    <a:pt x="445125" y="982695"/>
                  </a:lnTo>
                  <a:lnTo>
                    <a:pt x="492487" y="984954"/>
                  </a:lnTo>
                  <a:lnTo>
                    <a:pt x="539844" y="982695"/>
                  </a:lnTo>
                  <a:lnTo>
                    <a:pt x="585943" y="976058"/>
                  </a:lnTo>
                  <a:lnTo>
                    <a:pt x="630575" y="965250"/>
                  </a:lnTo>
                  <a:lnTo>
                    <a:pt x="673532" y="950479"/>
                  </a:lnTo>
                  <a:lnTo>
                    <a:pt x="714607" y="931953"/>
                  </a:lnTo>
                  <a:lnTo>
                    <a:pt x="753591" y="909881"/>
                  </a:lnTo>
                  <a:lnTo>
                    <a:pt x="790276" y="884469"/>
                  </a:lnTo>
                  <a:lnTo>
                    <a:pt x="824455" y="855927"/>
                  </a:lnTo>
                  <a:lnTo>
                    <a:pt x="855919" y="824462"/>
                  </a:lnTo>
                  <a:lnTo>
                    <a:pt x="884460" y="790283"/>
                  </a:lnTo>
                  <a:lnTo>
                    <a:pt x="909871" y="753596"/>
                  </a:lnTo>
                  <a:lnTo>
                    <a:pt x="931943" y="714610"/>
                  </a:lnTo>
                  <a:lnTo>
                    <a:pt x="950469" y="673533"/>
                  </a:lnTo>
                  <a:lnTo>
                    <a:pt x="965239" y="630574"/>
                  </a:lnTo>
                  <a:lnTo>
                    <a:pt x="976047" y="585939"/>
                  </a:lnTo>
                  <a:lnTo>
                    <a:pt x="982685" y="539837"/>
                  </a:lnTo>
                  <a:lnTo>
                    <a:pt x="984943" y="492477"/>
                  </a:lnTo>
                  <a:lnTo>
                    <a:pt x="982685" y="445118"/>
                  </a:lnTo>
                  <a:lnTo>
                    <a:pt x="976047" y="399017"/>
                  </a:lnTo>
                  <a:lnTo>
                    <a:pt x="965239" y="354383"/>
                  </a:lnTo>
                  <a:lnTo>
                    <a:pt x="950469" y="311424"/>
                  </a:lnTo>
                  <a:lnTo>
                    <a:pt x="931943" y="270348"/>
                  </a:lnTo>
                  <a:lnTo>
                    <a:pt x="909871" y="231362"/>
                  </a:lnTo>
                  <a:lnTo>
                    <a:pt x="884460" y="194675"/>
                  </a:lnTo>
                  <a:lnTo>
                    <a:pt x="855919" y="160495"/>
                  </a:lnTo>
                  <a:lnTo>
                    <a:pt x="824455" y="129030"/>
                  </a:lnTo>
                  <a:lnTo>
                    <a:pt x="790276" y="100487"/>
                  </a:lnTo>
                  <a:lnTo>
                    <a:pt x="753591" y="75075"/>
                  </a:lnTo>
                  <a:lnTo>
                    <a:pt x="714607" y="53002"/>
                  </a:lnTo>
                  <a:lnTo>
                    <a:pt x="673532" y="34476"/>
                  </a:lnTo>
                  <a:lnTo>
                    <a:pt x="630575" y="19704"/>
                  </a:lnTo>
                  <a:lnTo>
                    <a:pt x="585943" y="8896"/>
                  </a:lnTo>
                  <a:lnTo>
                    <a:pt x="539844" y="2258"/>
                  </a:lnTo>
                  <a:lnTo>
                    <a:pt x="492487" y="0"/>
                  </a:lnTo>
                  <a:close/>
                </a:path>
              </a:pathLst>
            </a:custGeom>
            <a:solidFill>
              <a:srgbClr val="D66026"/>
            </a:solidFill>
          </p:spPr>
          <p:txBody>
            <a:bodyPr wrap="square" lIns="0" tIns="0" rIns="0" bIns="0" rtlCol="0"/>
            <a:lstStyle/>
            <a:p>
              <a:endParaRPr/>
            </a:p>
          </p:txBody>
        </p:sp>
        <p:sp>
          <p:nvSpPr>
            <p:cNvPr id="33" name="object 33"/>
            <p:cNvSpPr/>
            <p:nvPr/>
          </p:nvSpPr>
          <p:spPr>
            <a:xfrm>
              <a:off x="9926909" y="9601496"/>
              <a:ext cx="1000125" cy="1000125"/>
            </a:xfrm>
            <a:custGeom>
              <a:avLst/>
              <a:gdLst/>
              <a:ahLst/>
              <a:cxnLst/>
              <a:rect l="l" t="t" r="r" b="b"/>
              <a:pathLst>
                <a:path w="1000125" h="1000125">
                  <a:moveTo>
                    <a:pt x="500026" y="0"/>
                  </a:moveTo>
                  <a:lnTo>
                    <a:pt x="451938" y="2293"/>
                  </a:lnTo>
                  <a:lnTo>
                    <a:pt x="405129" y="9032"/>
                  </a:lnTo>
                  <a:lnTo>
                    <a:pt x="359810" y="20005"/>
                  </a:lnTo>
                  <a:lnTo>
                    <a:pt x="316191" y="35002"/>
                  </a:lnTo>
                  <a:lnTo>
                    <a:pt x="274485" y="53812"/>
                  </a:lnTo>
                  <a:lnTo>
                    <a:pt x="234901" y="76222"/>
                  </a:lnTo>
                  <a:lnTo>
                    <a:pt x="197652" y="102023"/>
                  </a:lnTo>
                  <a:lnTo>
                    <a:pt x="162948" y="131002"/>
                  </a:lnTo>
                  <a:lnTo>
                    <a:pt x="131000" y="162949"/>
                  </a:lnTo>
                  <a:lnTo>
                    <a:pt x="102021" y="197653"/>
                  </a:lnTo>
                  <a:lnTo>
                    <a:pt x="76220" y="234902"/>
                  </a:lnTo>
                  <a:lnTo>
                    <a:pt x="53810" y="274486"/>
                  </a:lnTo>
                  <a:lnTo>
                    <a:pt x="35000" y="316192"/>
                  </a:lnTo>
                  <a:lnTo>
                    <a:pt x="20003" y="359810"/>
                  </a:lnTo>
                  <a:lnTo>
                    <a:pt x="9030" y="405130"/>
                  </a:lnTo>
                  <a:lnTo>
                    <a:pt x="2292" y="451930"/>
                  </a:lnTo>
                  <a:lnTo>
                    <a:pt x="0" y="500026"/>
                  </a:lnTo>
                  <a:lnTo>
                    <a:pt x="2294" y="548112"/>
                  </a:lnTo>
                  <a:lnTo>
                    <a:pt x="9034" y="594919"/>
                  </a:lnTo>
                  <a:lnTo>
                    <a:pt x="20008" y="640237"/>
                  </a:lnTo>
                  <a:lnTo>
                    <a:pt x="35006" y="683855"/>
                  </a:lnTo>
                  <a:lnTo>
                    <a:pt x="53816" y="725560"/>
                  </a:lnTo>
                  <a:lnTo>
                    <a:pt x="76227" y="765143"/>
                  </a:lnTo>
                  <a:lnTo>
                    <a:pt x="102028" y="802391"/>
                  </a:lnTo>
                  <a:lnTo>
                    <a:pt x="131007" y="837094"/>
                  </a:lnTo>
                  <a:lnTo>
                    <a:pt x="162955" y="869041"/>
                  </a:lnTo>
                  <a:lnTo>
                    <a:pt x="197658" y="898020"/>
                  </a:lnTo>
                  <a:lnTo>
                    <a:pt x="234907" y="923820"/>
                  </a:lnTo>
                  <a:lnTo>
                    <a:pt x="274490" y="946230"/>
                  </a:lnTo>
                  <a:lnTo>
                    <a:pt x="316196" y="965040"/>
                  </a:lnTo>
                  <a:lnTo>
                    <a:pt x="359814" y="980037"/>
                  </a:lnTo>
                  <a:lnTo>
                    <a:pt x="405132" y="991010"/>
                  </a:lnTo>
                  <a:lnTo>
                    <a:pt x="451940" y="997749"/>
                  </a:lnTo>
                  <a:lnTo>
                    <a:pt x="500026" y="1000042"/>
                  </a:lnTo>
                  <a:lnTo>
                    <a:pt x="548114" y="997749"/>
                  </a:lnTo>
                  <a:lnTo>
                    <a:pt x="594923" y="991010"/>
                  </a:lnTo>
                  <a:lnTo>
                    <a:pt x="619976" y="984943"/>
                  </a:lnTo>
                  <a:lnTo>
                    <a:pt x="500026" y="984943"/>
                  </a:lnTo>
                  <a:lnTo>
                    <a:pt x="453323" y="982724"/>
                  </a:lnTo>
                  <a:lnTo>
                    <a:pt x="407876" y="976200"/>
                  </a:lnTo>
                  <a:lnTo>
                    <a:pt x="363889" y="965575"/>
                  </a:lnTo>
                  <a:lnTo>
                    <a:pt x="321565" y="951052"/>
                  </a:lnTo>
                  <a:lnTo>
                    <a:pt x="281106" y="932835"/>
                  </a:lnTo>
                  <a:lnTo>
                    <a:pt x="242717" y="911127"/>
                  </a:lnTo>
                  <a:lnTo>
                    <a:pt x="206599" y="886130"/>
                  </a:lnTo>
                  <a:lnTo>
                    <a:pt x="172957" y="858049"/>
                  </a:lnTo>
                  <a:lnTo>
                    <a:pt x="141994" y="827086"/>
                  </a:lnTo>
                  <a:lnTo>
                    <a:pt x="113912" y="793444"/>
                  </a:lnTo>
                  <a:lnTo>
                    <a:pt x="88915" y="757328"/>
                  </a:lnTo>
                  <a:lnTo>
                    <a:pt x="67206" y="718939"/>
                  </a:lnTo>
                  <a:lnTo>
                    <a:pt x="48989" y="678481"/>
                  </a:lnTo>
                  <a:lnTo>
                    <a:pt x="34467" y="636158"/>
                  </a:lnTo>
                  <a:lnTo>
                    <a:pt x="23842" y="592172"/>
                  </a:lnTo>
                  <a:lnTo>
                    <a:pt x="17318" y="546727"/>
                  </a:lnTo>
                  <a:lnTo>
                    <a:pt x="15099" y="500016"/>
                  </a:lnTo>
                  <a:lnTo>
                    <a:pt x="17318" y="453313"/>
                  </a:lnTo>
                  <a:lnTo>
                    <a:pt x="23842" y="407866"/>
                  </a:lnTo>
                  <a:lnTo>
                    <a:pt x="34467" y="363879"/>
                  </a:lnTo>
                  <a:lnTo>
                    <a:pt x="48989" y="321555"/>
                  </a:lnTo>
                  <a:lnTo>
                    <a:pt x="67206" y="281096"/>
                  </a:lnTo>
                  <a:lnTo>
                    <a:pt x="88915" y="242707"/>
                  </a:lnTo>
                  <a:lnTo>
                    <a:pt x="113912" y="206589"/>
                  </a:lnTo>
                  <a:lnTo>
                    <a:pt x="141994" y="172947"/>
                  </a:lnTo>
                  <a:lnTo>
                    <a:pt x="172957" y="141984"/>
                  </a:lnTo>
                  <a:lnTo>
                    <a:pt x="206599" y="113902"/>
                  </a:lnTo>
                  <a:lnTo>
                    <a:pt x="242717" y="88905"/>
                  </a:lnTo>
                  <a:lnTo>
                    <a:pt x="281106" y="67197"/>
                  </a:lnTo>
                  <a:lnTo>
                    <a:pt x="321565" y="48979"/>
                  </a:lnTo>
                  <a:lnTo>
                    <a:pt x="363889" y="34457"/>
                  </a:lnTo>
                  <a:lnTo>
                    <a:pt x="407876" y="23832"/>
                  </a:lnTo>
                  <a:lnTo>
                    <a:pt x="453323" y="17308"/>
                  </a:lnTo>
                  <a:lnTo>
                    <a:pt x="500026" y="15088"/>
                  </a:lnTo>
                  <a:lnTo>
                    <a:pt x="619933" y="15088"/>
                  </a:lnTo>
                  <a:lnTo>
                    <a:pt x="594922" y="9032"/>
                  </a:lnTo>
                  <a:lnTo>
                    <a:pt x="548113" y="2293"/>
                  </a:lnTo>
                  <a:lnTo>
                    <a:pt x="500026" y="0"/>
                  </a:lnTo>
                  <a:close/>
                </a:path>
                <a:path w="1000125" h="1000125">
                  <a:moveTo>
                    <a:pt x="619933" y="15088"/>
                  </a:moveTo>
                  <a:lnTo>
                    <a:pt x="500026" y="15088"/>
                  </a:lnTo>
                  <a:lnTo>
                    <a:pt x="546727" y="17308"/>
                  </a:lnTo>
                  <a:lnTo>
                    <a:pt x="592172" y="23832"/>
                  </a:lnTo>
                  <a:lnTo>
                    <a:pt x="636158" y="34457"/>
                  </a:lnTo>
                  <a:lnTo>
                    <a:pt x="678482" y="48979"/>
                  </a:lnTo>
                  <a:lnTo>
                    <a:pt x="718941" y="67197"/>
                  </a:lnTo>
                  <a:lnTo>
                    <a:pt x="757330" y="88905"/>
                  </a:lnTo>
                  <a:lnTo>
                    <a:pt x="793448" y="113902"/>
                  </a:lnTo>
                  <a:lnTo>
                    <a:pt x="827090" y="141984"/>
                  </a:lnTo>
                  <a:lnTo>
                    <a:pt x="858054" y="172947"/>
                  </a:lnTo>
                  <a:lnTo>
                    <a:pt x="886136" y="206589"/>
                  </a:lnTo>
                  <a:lnTo>
                    <a:pt x="911134" y="242707"/>
                  </a:lnTo>
                  <a:lnTo>
                    <a:pt x="932843" y="281096"/>
                  </a:lnTo>
                  <a:lnTo>
                    <a:pt x="951061" y="321555"/>
                  </a:lnTo>
                  <a:lnTo>
                    <a:pt x="965584" y="363879"/>
                  </a:lnTo>
                  <a:lnTo>
                    <a:pt x="976209" y="407866"/>
                  </a:lnTo>
                  <a:lnTo>
                    <a:pt x="982733" y="453313"/>
                  </a:lnTo>
                  <a:lnTo>
                    <a:pt x="984953" y="500026"/>
                  </a:lnTo>
                  <a:lnTo>
                    <a:pt x="982733" y="546727"/>
                  </a:lnTo>
                  <a:lnTo>
                    <a:pt x="976209" y="592172"/>
                  </a:lnTo>
                  <a:lnTo>
                    <a:pt x="965584" y="636158"/>
                  </a:lnTo>
                  <a:lnTo>
                    <a:pt x="951061" y="678481"/>
                  </a:lnTo>
                  <a:lnTo>
                    <a:pt x="932843" y="718939"/>
                  </a:lnTo>
                  <a:lnTo>
                    <a:pt x="911134" y="757328"/>
                  </a:lnTo>
                  <a:lnTo>
                    <a:pt x="886136" y="793444"/>
                  </a:lnTo>
                  <a:lnTo>
                    <a:pt x="858054" y="827086"/>
                  </a:lnTo>
                  <a:lnTo>
                    <a:pt x="827090" y="858049"/>
                  </a:lnTo>
                  <a:lnTo>
                    <a:pt x="793448" y="886130"/>
                  </a:lnTo>
                  <a:lnTo>
                    <a:pt x="757330" y="911127"/>
                  </a:lnTo>
                  <a:lnTo>
                    <a:pt x="718941" y="932835"/>
                  </a:lnTo>
                  <a:lnTo>
                    <a:pt x="678482" y="951052"/>
                  </a:lnTo>
                  <a:lnTo>
                    <a:pt x="636158" y="965575"/>
                  </a:lnTo>
                  <a:lnTo>
                    <a:pt x="592172" y="976200"/>
                  </a:lnTo>
                  <a:lnTo>
                    <a:pt x="546727" y="982724"/>
                  </a:lnTo>
                  <a:lnTo>
                    <a:pt x="500026" y="984943"/>
                  </a:lnTo>
                  <a:lnTo>
                    <a:pt x="619976" y="984943"/>
                  </a:lnTo>
                  <a:lnTo>
                    <a:pt x="683862" y="965038"/>
                  </a:lnTo>
                  <a:lnTo>
                    <a:pt x="725568" y="946228"/>
                  </a:lnTo>
                  <a:lnTo>
                    <a:pt x="765151" y="923817"/>
                  </a:lnTo>
                  <a:lnTo>
                    <a:pt x="802400" y="898016"/>
                  </a:lnTo>
                  <a:lnTo>
                    <a:pt x="837102" y="869036"/>
                  </a:lnTo>
                  <a:lnTo>
                    <a:pt x="869049" y="837088"/>
                  </a:lnTo>
                  <a:lnTo>
                    <a:pt x="898027" y="802384"/>
                  </a:lnTo>
                  <a:lnTo>
                    <a:pt x="923826" y="765135"/>
                  </a:lnTo>
                  <a:lnTo>
                    <a:pt x="946235" y="725552"/>
                  </a:lnTo>
                  <a:lnTo>
                    <a:pt x="965043" y="683846"/>
                  </a:lnTo>
                  <a:lnTo>
                    <a:pt x="980039" y="640228"/>
                  </a:lnTo>
                  <a:lnTo>
                    <a:pt x="991011" y="594909"/>
                  </a:lnTo>
                  <a:lnTo>
                    <a:pt x="997749" y="548112"/>
                  </a:lnTo>
                  <a:lnTo>
                    <a:pt x="1000041" y="500016"/>
                  </a:lnTo>
                  <a:lnTo>
                    <a:pt x="997747" y="451930"/>
                  </a:lnTo>
                  <a:lnTo>
                    <a:pt x="991008" y="405123"/>
                  </a:lnTo>
                  <a:lnTo>
                    <a:pt x="980035" y="359805"/>
                  </a:lnTo>
                  <a:lnTo>
                    <a:pt x="965038" y="316187"/>
                  </a:lnTo>
                  <a:lnTo>
                    <a:pt x="946230" y="274482"/>
                  </a:lnTo>
                  <a:lnTo>
                    <a:pt x="923820" y="234899"/>
                  </a:lnTo>
                  <a:lnTo>
                    <a:pt x="898021" y="197651"/>
                  </a:lnTo>
                  <a:lnTo>
                    <a:pt x="869042" y="162948"/>
                  </a:lnTo>
                  <a:lnTo>
                    <a:pt x="837096" y="131001"/>
                  </a:lnTo>
                  <a:lnTo>
                    <a:pt x="802394" y="102022"/>
                  </a:lnTo>
                  <a:lnTo>
                    <a:pt x="765146" y="76222"/>
                  </a:lnTo>
                  <a:lnTo>
                    <a:pt x="725564" y="53812"/>
                  </a:lnTo>
                  <a:lnTo>
                    <a:pt x="683858" y="35002"/>
                  </a:lnTo>
                  <a:lnTo>
                    <a:pt x="640240" y="20005"/>
                  </a:lnTo>
                  <a:lnTo>
                    <a:pt x="619933" y="15088"/>
                  </a:lnTo>
                  <a:close/>
                </a:path>
              </a:pathLst>
            </a:custGeom>
            <a:solidFill>
              <a:srgbClr val="FFFFFF"/>
            </a:solidFill>
          </p:spPr>
          <p:txBody>
            <a:bodyPr wrap="square" lIns="0" tIns="0" rIns="0" bIns="0" rtlCol="0"/>
            <a:lstStyle/>
            <a:p>
              <a:endParaRPr/>
            </a:p>
          </p:txBody>
        </p:sp>
        <p:sp>
          <p:nvSpPr>
            <p:cNvPr id="34" name="object 34"/>
            <p:cNvSpPr/>
            <p:nvPr/>
          </p:nvSpPr>
          <p:spPr>
            <a:xfrm>
              <a:off x="10160661" y="9933924"/>
              <a:ext cx="372110" cy="377190"/>
            </a:xfrm>
            <a:custGeom>
              <a:avLst/>
              <a:gdLst/>
              <a:ahLst/>
              <a:cxnLst/>
              <a:rect l="l" t="t" r="r" b="b"/>
              <a:pathLst>
                <a:path w="372109" h="377190">
                  <a:moveTo>
                    <a:pt x="74584" y="0"/>
                  </a:moveTo>
                  <a:lnTo>
                    <a:pt x="38093" y="16967"/>
                  </a:lnTo>
                  <a:lnTo>
                    <a:pt x="15806" y="49546"/>
                  </a:lnTo>
                  <a:lnTo>
                    <a:pt x="1977" y="99532"/>
                  </a:lnTo>
                  <a:lnTo>
                    <a:pt x="0" y="130791"/>
                  </a:lnTo>
                  <a:lnTo>
                    <a:pt x="236" y="141969"/>
                  </a:lnTo>
                  <a:lnTo>
                    <a:pt x="14977" y="226252"/>
                  </a:lnTo>
                  <a:lnTo>
                    <a:pt x="30678" y="267627"/>
                  </a:lnTo>
                  <a:lnTo>
                    <a:pt x="49573" y="302300"/>
                  </a:lnTo>
                  <a:lnTo>
                    <a:pt x="89790" y="350893"/>
                  </a:lnTo>
                  <a:lnTo>
                    <a:pt x="123629" y="373906"/>
                  </a:lnTo>
                  <a:lnTo>
                    <a:pt x="132854" y="376868"/>
                  </a:lnTo>
                  <a:lnTo>
                    <a:pt x="133021" y="376082"/>
                  </a:lnTo>
                  <a:lnTo>
                    <a:pt x="133200" y="374899"/>
                  </a:lnTo>
                  <a:lnTo>
                    <a:pt x="133179" y="372794"/>
                  </a:lnTo>
                  <a:lnTo>
                    <a:pt x="131919" y="361980"/>
                  </a:lnTo>
                  <a:lnTo>
                    <a:pt x="128596" y="348295"/>
                  </a:lnTo>
                  <a:lnTo>
                    <a:pt x="124910" y="329784"/>
                  </a:lnTo>
                  <a:lnTo>
                    <a:pt x="122561" y="304524"/>
                  </a:lnTo>
                  <a:lnTo>
                    <a:pt x="122457" y="298608"/>
                  </a:lnTo>
                  <a:lnTo>
                    <a:pt x="123995" y="278297"/>
                  </a:lnTo>
                  <a:lnTo>
                    <a:pt x="128569" y="261917"/>
                  </a:lnTo>
                  <a:lnTo>
                    <a:pt x="135762" y="248684"/>
                  </a:lnTo>
                  <a:lnTo>
                    <a:pt x="145157" y="237814"/>
                  </a:lnTo>
                  <a:lnTo>
                    <a:pt x="155807" y="233979"/>
                  </a:lnTo>
                  <a:lnTo>
                    <a:pt x="354159" y="233979"/>
                  </a:lnTo>
                  <a:lnTo>
                    <a:pt x="357092" y="226252"/>
                  </a:lnTo>
                  <a:lnTo>
                    <a:pt x="368103" y="178088"/>
                  </a:lnTo>
                  <a:lnTo>
                    <a:pt x="371978" y="130791"/>
                  </a:lnTo>
                  <a:lnTo>
                    <a:pt x="370007" y="99532"/>
                  </a:lnTo>
                  <a:lnTo>
                    <a:pt x="365182" y="75725"/>
                  </a:lnTo>
                  <a:lnTo>
                    <a:pt x="130310" y="75725"/>
                  </a:lnTo>
                  <a:lnTo>
                    <a:pt x="123881" y="71285"/>
                  </a:lnTo>
                  <a:lnTo>
                    <a:pt x="120760" y="68615"/>
                  </a:lnTo>
                  <a:lnTo>
                    <a:pt x="124100" y="67505"/>
                  </a:lnTo>
                  <a:lnTo>
                    <a:pt x="129987" y="65678"/>
                  </a:lnTo>
                  <a:lnTo>
                    <a:pt x="145383" y="59801"/>
                  </a:lnTo>
                  <a:lnTo>
                    <a:pt x="166887" y="49279"/>
                  </a:lnTo>
                  <a:lnTo>
                    <a:pt x="190035" y="34213"/>
                  </a:lnTo>
                  <a:lnTo>
                    <a:pt x="178341" y="34213"/>
                  </a:lnTo>
                  <a:lnTo>
                    <a:pt x="170164" y="34018"/>
                  </a:lnTo>
                  <a:lnTo>
                    <a:pt x="119114" y="15838"/>
                  </a:lnTo>
                  <a:lnTo>
                    <a:pt x="103210" y="8492"/>
                  </a:lnTo>
                  <a:lnTo>
                    <a:pt x="87274" y="2230"/>
                  </a:lnTo>
                  <a:lnTo>
                    <a:pt x="83065" y="732"/>
                  </a:lnTo>
                  <a:lnTo>
                    <a:pt x="78898" y="52"/>
                  </a:lnTo>
                  <a:lnTo>
                    <a:pt x="74584" y="0"/>
                  </a:lnTo>
                  <a:close/>
                </a:path>
                <a:path w="372109" h="377190">
                  <a:moveTo>
                    <a:pt x="354154" y="233992"/>
                  </a:moveTo>
                  <a:lnTo>
                    <a:pt x="216218" y="233992"/>
                  </a:lnTo>
                  <a:lnTo>
                    <a:pt x="226872" y="237846"/>
                  </a:lnTo>
                  <a:lnTo>
                    <a:pt x="236251" y="248720"/>
                  </a:lnTo>
                  <a:lnTo>
                    <a:pt x="243448" y="261955"/>
                  </a:lnTo>
                  <a:lnTo>
                    <a:pt x="248029" y="278339"/>
                  </a:lnTo>
                  <a:lnTo>
                    <a:pt x="249559" y="298608"/>
                  </a:lnTo>
                  <a:lnTo>
                    <a:pt x="249494" y="304524"/>
                  </a:lnTo>
                  <a:lnTo>
                    <a:pt x="247113" y="329784"/>
                  </a:lnTo>
                  <a:lnTo>
                    <a:pt x="243406" y="348303"/>
                  </a:lnTo>
                  <a:lnTo>
                    <a:pt x="240067" y="361985"/>
                  </a:lnTo>
                  <a:lnTo>
                    <a:pt x="238788" y="372794"/>
                  </a:lnTo>
                  <a:lnTo>
                    <a:pt x="238814" y="374899"/>
                  </a:lnTo>
                  <a:lnTo>
                    <a:pt x="238988" y="376145"/>
                  </a:lnTo>
                  <a:lnTo>
                    <a:pt x="239123" y="376868"/>
                  </a:lnTo>
                  <a:lnTo>
                    <a:pt x="248289" y="373963"/>
                  </a:lnTo>
                  <a:lnTo>
                    <a:pt x="282229" y="350893"/>
                  </a:lnTo>
                  <a:lnTo>
                    <a:pt x="322473" y="302300"/>
                  </a:lnTo>
                  <a:lnTo>
                    <a:pt x="341386" y="267627"/>
                  </a:lnTo>
                  <a:lnTo>
                    <a:pt x="354154" y="233992"/>
                  </a:lnTo>
                  <a:close/>
                </a:path>
                <a:path w="372109" h="377190">
                  <a:moveTo>
                    <a:pt x="354159" y="233979"/>
                  </a:moveTo>
                  <a:lnTo>
                    <a:pt x="155807" y="233979"/>
                  </a:lnTo>
                  <a:lnTo>
                    <a:pt x="166612" y="238446"/>
                  </a:lnTo>
                  <a:lnTo>
                    <a:pt x="176901" y="245380"/>
                  </a:lnTo>
                  <a:lnTo>
                    <a:pt x="186036" y="248966"/>
                  </a:lnTo>
                  <a:lnTo>
                    <a:pt x="195147" y="245380"/>
                  </a:lnTo>
                  <a:lnTo>
                    <a:pt x="205435" y="238443"/>
                  </a:lnTo>
                  <a:lnTo>
                    <a:pt x="216218" y="233992"/>
                  </a:lnTo>
                  <a:lnTo>
                    <a:pt x="354154" y="233992"/>
                  </a:lnTo>
                  <a:close/>
                </a:path>
                <a:path w="372109" h="377190">
                  <a:moveTo>
                    <a:pt x="297394" y="0"/>
                  </a:moveTo>
                  <a:lnTo>
                    <a:pt x="293174" y="0"/>
                  </a:lnTo>
                  <a:lnTo>
                    <a:pt x="288985" y="732"/>
                  </a:lnTo>
                  <a:lnTo>
                    <a:pt x="284787" y="2230"/>
                  </a:lnTo>
                  <a:lnTo>
                    <a:pt x="268363" y="10398"/>
                  </a:lnTo>
                  <a:lnTo>
                    <a:pt x="252548" y="21890"/>
                  </a:lnTo>
                  <a:lnTo>
                    <a:pt x="236877" y="34743"/>
                  </a:lnTo>
                  <a:lnTo>
                    <a:pt x="220883" y="46993"/>
                  </a:lnTo>
                  <a:lnTo>
                    <a:pt x="183249" y="66405"/>
                  </a:lnTo>
                  <a:lnTo>
                    <a:pt x="133420" y="75505"/>
                  </a:lnTo>
                  <a:lnTo>
                    <a:pt x="130310" y="75725"/>
                  </a:lnTo>
                  <a:lnTo>
                    <a:pt x="365182" y="75725"/>
                  </a:lnTo>
                  <a:lnTo>
                    <a:pt x="345727" y="31056"/>
                  </a:lnTo>
                  <a:lnTo>
                    <a:pt x="309169" y="1750"/>
                  </a:lnTo>
                  <a:lnTo>
                    <a:pt x="297394" y="0"/>
                  </a:lnTo>
                  <a:close/>
                </a:path>
                <a:path w="372109" h="377190">
                  <a:moveTo>
                    <a:pt x="191104" y="33517"/>
                  </a:moveTo>
                  <a:lnTo>
                    <a:pt x="178341" y="34213"/>
                  </a:lnTo>
                  <a:lnTo>
                    <a:pt x="190035" y="34213"/>
                  </a:lnTo>
                  <a:lnTo>
                    <a:pt x="191104" y="33517"/>
                  </a:lnTo>
                  <a:close/>
                </a:path>
              </a:pathLst>
            </a:custGeom>
            <a:solidFill>
              <a:srgbClr val="D1D3D1"/>
            </a:solidFill>
          </p:spPr>
          <p:txBody>
            <a:bodyPr wrap="square" lIns="0" tIns="0" rIns="0" bIns="0" rtlCol="0"/>
            <a:lstStyle/>
            <a:p>
              <a:endParaRPr/>
            </a:p>
          </p:txBody>
        </p:sp>
        <p:pic>
          <p:nvPicPr>
            <p:cNvPr id="35" name="object 35"/>
            <p:cNvPicPr/>
            <p:nvPr/>
          </p:nvPicPr>
          <p:blipFill>
            <a:blip r:embed="rId14" cstate="screen">
              <a:extLst>
                <a:ext uri="{28A0092B-C50C-407E-A947-70E740481C1C}">
                  <a14:useLocalDpi xmlns:a14="http://schemas.microsoft.com/office/drawing/2010/main"/>
                </a:ext>
              </a:extLst>
            </a:blip>
            <a:stretch>
              <a:fillRect/>
            </a:stretch>
          </p:blipFill>
          <p:spPr>
            <a:xfrm>
              <a:off x="10560429" y="9814720"/>
              <a:ext cx="136026" cy="135808"/>
            </a:xfrm>
            <a:prstGeom prst="rect">
              <a:avLst/>
            </a:prstGeom>
          </p:spPr>
        </p:pic>
        <p:sp>
          <p:nvSpPr>
            <p:cNvPr id="36" name="object 36"/>
            <p:cNvSpPr/>
            <p:nvPr/>
          </p:nvSpPr>
          <p:spPr>
            <a:xfrm>
              <a:off x="10519257" y="9773671"/>
              <a:ext cx="217804" cy="632460"/>
            </a:xfrm>
            <a:custGeom>
              <a:avLst/>
              <a:gdLst/>
              <a:ahLst/>
              <a:cxnLst/>
              <a:rect l="l" t="t" r="r" b="b"/>
              <a:pathLst>
                <a:path w="217804" h="632459">
                  <a:moveTo>
                    <a:pt x="148323" y="348386"/>
                  </a:moveTo>
                  <a:lnTo>
                    <a:pt x="138976" y="349478"/>
                  </a:lnTo>
                  <a:lnTo>
                    <a:pt x="129298" y="350253"/>
                  </a:lnTo>
                  <a:lnTo>
                    <a:pt x="119354" y="350735"/>
                  </a:lnTo>
                  <a:lnTo>
                    <a:pt x="109194" y="350901"/>
                  </a:lnTo>
                  <a:lnTo>
                    <a:pt x="98615" y="350723"/>
                  </a:lnTo>
                  <a:lnTo>
                    <a:pt x="88290" y="350215"/>
                  </a:lnTo>
                  <a:lnTo>
                    <a:pt x="78257" y="349351"/>
                  </a:lnTo>
                  <a:lnTo>
                    <a:pt x="68580" y="348170"/>
                  </a:lnTo>
                  <a:lnTo>
                    <a:pt x="68580" y="611593"/>
                  </a:lnTo>
                  <a:lnTo>
                    <a:pt x="70586" y="619556"/>
                  </a:lnTo>
                  <a:lnTo>
                    <a:pt x="75971" y="626046"/>
                  </a:lnTo>
                  <a:lnTo>
                    <a:pt x="83845" y="630428"/>
                  </a:lnTo>
                  <a:lnTo>
                    <a:pt x="93281" y="632040"/>
                  </a:lnTo>
                  <a:lnTo>
                    <a:pt x="124421" y="632040"/>
                  </a:lnTo>
                  <a:lnTo>
                    <a:pt x="133743" y="630428"/>
                  </a:lnTo>
                  <a:lnTo>
                    <a:pt x="141338" y="626046"/>
                  </a:lnTo>
                  <a:lnTo>
                    <a:pt x="146443" y="619556"/>
                  </a:lnTo>
                  <a:lnTo>
                    <a:pt x="148323" y="611593"/>
                  </a:lnTo>
                  <a:lnTo>
                    <a:pt x="148323" y="348386"/>
                  </a:lnTo>
                  <a:close/>
                </a:path>
                <a:path w="217804" h="632459">
                  <a:moveTo>
                    <a:pt x="217716" y="108648"/>
                  </a:moveTo>
                  <a:lnTo>
                    <a:pt x="209156" y="66357"/>
                  </a:lnTo>
                  <a:lnTo>
                    <a:pt x="192163" y="41211"/>
                  </a:lnTo>
                  <a:lnTo>
                    <a:pt x="192163" y="108648"/>
                  </a:lnTo>
                  <a:lnTo>
                    <a:pt x="185610" y="140944"/>
                  </a:lnTo>
                  <a:lnTo>
                    <a:pt x="167741" y="167360"/>
                  </a:lnTo>
                  <a:lnTo>
                    <a:pt x="141249" y="185178"/>
                  </a:lnTo>
                  <a:lnTo>
                    <a:pt x="108864" y="191719"/>
                  </a:lnTo>
                  <a:lnTo>
                    <a:pt x="76466" y="185178"/>
                  </a:lnTo>
                  <a:lnTo>
                    <a:pt x="49974" y="167360"/>
                  </a:lnTo>
                  <a:lnTo>
                    <a:pt x="32105" y="140944"/>
                  </a:lnTo>
                  <a:lnTo>
                    <a:pt x="25552" y="108648"/>
                  </a:lnTo>
                  <a:lnTo>
                    <a:pt x="32105" y="76339"/>
                  </a:lnTo>
                  <a:lnTo>
                    <a:pt x="49974" y="49923"/>
                  </a:lnTo>
                  <a:lnTo>
                    <a:pt x="76466" y="32092"/>
                  </a:lnTo>
                  <a:lnTo>
                    <a:pt x="108864" y="25552"/>
                  </a:lnTo>
                  <a:lnTo>
                    <a:pt x="141249" y="32092"/>
                  </a:lnTo>
                  <a:lnTo>
                    <a:pt x="167741" y="49923"/>
                  </a:lnTo>
                  <a:lnTo>
                    <a:pt x="185610" y="76339"/>
                  </a:lnTo>
                  <a:lnTo>
                    <a:pt x="192163" y="108648"/>
                  </a:lnTo>
                  <a:lnTo>
                    <a:pt x="192163" y="41211"/>
                  </a:lnTo>
                  <a:lnTo>
                    <a:pt x="185826" y="31826"/>
                  </a:lnTo>
                  <a:lnTo>
                    <a:pt x="176530" y="25552"/>
                  </a:lnTo>
                  <a:lnTo>
                    <a:pt x="151231" y="8534"/>
                  </a:lnTo>
                  <a:lnTo>
                    <a:pt x="108864" y="0"/>
                  </a:lnTo>
                  <a:lnTo>
                    <a:pt x="66484" y="8534"/>
                  </a:lnTo>
                  <a:lnTo>
                    <a:pt x="31889" y="31826"/>
                  </a:lnTo>
                  <a:lnTo>
                    <a:pt x="8559" y="66357"/>
                  </a:lnTo>
                  <a:lnTo>
                    <a:pt x="0" y="108648"/>
                  </a:lnTo>
                  <a:lnTo>
                    <a:pt x="7683" y="148818"/>
                  </a:lnTo>
                  <a:lnTo>
                    <a:pt x="28778" y="182219"/>
                  </a:lnTo>
                  <a:lnTo>
                    <a:pt x="60286" y="205879"/>
                  </a:lnTo>
                  <a:lnTo>
                    <a:pt x="99225" y="216839"/>
                  </a:lnTo>
                  <a:lnTo>
                    <a:pt x="99250" y="292798"/>
                  </a:lnTo>
                  <a:lnTo>
                    <a:pt x="93294" y="292798"/>
                  </a:lnTo>
                  <a:lnTo>
                    <a:pt x="85826" y="296824"/>
                  </a:lnTo>
                  <a:lnTo>
                    <a:pt x="79197" y="306882"/>
                  </a:lnTo>
                  <a:lnTo>
                    <a:pt x="73837" y="319938"/>
                  </a:lnTo>
                  <a:lnTo>
                    <a:pt x="70154" y="332981"/>
                  </a:lnTo>
                  <a:lnTo>
                    <a:pt x="79387" y="334149"/>
                  </a:lnTo>
                  <a:lnTo>
                    <a:pt x="89027" y="335000"/>
                  </a:lnTo>
                  <a:lnTo>
                    <a:pt x="98983" y="335508"/>
                  </a:lnTo>
                  <a:lnTo>
                    <a:pt x="109194" y="335686"/>
                  </a:lnTo>
                  <a:lnTo>
                    <a:pt x="119037" y="335521"/>
                  </a:lnTo>
                  <a:lnTo>
                    <a:pt x="128638" y="335064"/>
                  </a:lnTo>
                  <a:lnTo>
                    <a:pt x="137947" y="334276"/>
                  </a:lnTo>
                  <a:lnTo>
                    <a:pt x="146888" y="333197"/>
                  </a:lnTo>
                  <a:lnTo>
                    <a:pt x="143433" y="320128"/>
                  </a:lnTo>
                  <a:lnTo>
                    <a:pt x="138290" y="306984"/>
                  </a:lnTo>
                  <a:lnTo>
                    <a:pt x="131838" y="296849"/>
                  </a:lnTo>
                  <a:lnTo>
                    <a:pt x="124434" y="292798"/>
                  </a:lnTo>
                  <a:lnTo>
                    <a:pt x="118668" y="292798"/>
                  </a:lnTo>
                  <a:lnTo>
                    <a:pt x="118668" y="216839"/>
                  </a:lnTo>
                  <a:lnTo>
                    <a:pt x="157568" y="205816"/>
                  </a:lnTo>
                  <a:lnTo>
                    <a:pt x="176301" y="191719"/>
                  </a:lnTo>
                  <a:lnTo>
                    <a:pt x="189014" y="182143"/>
                  </a:lnTo>
                  <a:lnTo>
                    <a:pt x="210045" y="148767"/>
                  </a:lnTo>
                  <a:lnTo>
                    <a:pt x="217716" y="108648"/>
                  </a:lnTo>
                  <a:close/>
                </a:path>
              </a:pathLst>
            </a:custGeom>
            <a:solidFill>
              <a:srgbClr val="D1D3D1"/>
            </a:solidFill>
          </p:spPr>
          <p:txBody>
            <a:bodyPr wrap="square" lIns="0" tIns="0" rIns="0" bIns="0" rtlCol="0"/>
            <a:lstStyle/>
            <a:p>
              <a:endParaRPr/>
            </a:p>
          </p:txBody>
        </p:sp>
      </p:grpSp>
      <p:grpSp>
        <p:nvGrpSpPr>
          <p:cNvPr id="37" name="object 37"/>
          <p:cNvGrpSpPr/>
          <p:nvPr/>
        </p:nvGrpSpPr>
        <p:grpSpPr>
          <a:xfrm>
            <a:off x="14652425" y="9601496"/>
            <a:ext cx="1000125" cy="1000125"/>
            <a:chOff x="14652425" y="9601496"/>
            <a:chExt cx="1000125" cy="1000125"/>
          </a:xfrm>
        </p:grpSpPr>
        <p:sp>
          <p:nvSpPr>
            <p:cNvPr id="38" name="object 38"/>
            <p:cNvSpPr/>
            <p:nvPr/>
          </p:nvSpPr>
          <p:spPr>
            <a:xfrm>
              <a:off x="14659955" y="9609032"/>
              <a:ext cx="985519" cy="985519"/>
            </a:xfrm>
            <a:custGeom>
              <a:avLst/>
              <a:gdLst/>
              <a:ahLst/>
              <a:cxnLst/>
              <a:rect l="l" t="t" r="r" b="b"/>
              <a:pathLst>
                <a:path w="985519" h="985520">
                  <a:moveTo>
                    <a:pt x="492487" y="0"/>
                  </a:moveTo>
                  <a:lnTo>
                    <a:pt x="445125" y="2258"/>
                  </a:lnTo>
                  <a:lnTo>
                    <a:pt x="399021" y="8896"/>
                  </a:lnTo>
                  <a:lnTo>
                    <a:pt x="354385" y="19705"/>
                  </a:lnTo>
                  <a:lnTo>
                    <a:pt x="311425" y="34476"/>
                  </a:lnTo>
                  <a:lnTo>
                    <a:pt x="270347" y="53003"/>
                  </a:lnTo>
                  <a:lnTo>
                    <a:pt x="231360" y="75076"/>
                  </a:lnTo>
                  <a:lnTo>
                    <a:pt x="194673" y="100488"/>
                  </a:lnTo>
                  <a:lnTo>
                    <a:pt x="160492" y="129032"/>
                  </a:lnTo>
                  <a:lnTo>
                    <a:pt x="129027" y="160498"/>
                  </a:lnTo>
                  <a:lnTo>
                    <a:pt x="100485" y="194680"/>
                  </a:lnTo>
                  <a:lnTo>
                    <a:pt x="75073" y="231368"/>
                  </a:lnTo>
                  <a:lnTo>
                    <a:pt x="53000" y="270355"/>
                  </a:lnTo>
                  <a:lnTo>
                    <a:pt x="34475" y="311434"/>
                  </a:lnTo>
                  <a:lnTo>
                    <a:pt x="19704" y="354395"/>
                  </a:lnTo>
                  <a:lnTo>
                    <a:pt x="8896" y="399032"/>
                  </a:lnTo>
                  <a:lnTo>
                    <a:pt x="2258" y="445135"/>
                  </a:lnTo>
                  <a:lnTo>
                    <a:pt x="0" y="492498"/>
                  </a:lnTo>
                  <a:lnTo>
                    <a:pt x="2258" y="539856"/>
                  </a:lnTo>
                  <a:lnTo>
                    <a:pt x="8896" y="585956"/>
                  </a:lnTo>
                  <a:lnTo>
                    <a:pt x="19704" y="630589"/>
                  </a:lnTo>
                  <a:lnTo>
                    <a:pt x="34475" y="673547"/>
                  </a:lnTo>
                  <a:lnTo>
                    <a:pt x="53000" y="714622"/>
                  </a:lnTo>
                  <a:lnTo>
                    <a:pt x="75073" y="753606"/>
                  </a:lnTo>
                  <a:lnTo>
                    <a:pt x="100485" y="790291"/>
                  </a:lnTo>
                  <a:lnTo>
                    <a:pt x="129027" y="824470"/>
                  </a:lnTo>
                  <a:lnTo>
                    <a:pt x="160492" y="855933"/>
                  </a:lnTo>
                  <a:lnTo>
                    <a:pt x="194673" y="884474"/>
                  </a:lnTo>
                  <a:lnTo>
                    <a:pt x="231360" y="909884"/>
                  </a:lnTo>
                  <a:lnTo>
                    <a:pt x="270347" y="931956"/>
                  </a:lnTo>
                  <a:lnTo>
                    <a:pt x="311425" y="950480"/>
                  </a:lnTo>
                  <a:lnTo>
                    <a:pt x="354385" y="965251"/>
                  </a:lnTo>
                  <a:lnTo>
                    <a:pt x="399021" y="976058"/>
                  </a:lnTo>
                  <a:lnTo>
                    <a:pt x="445125" y="982695"/>
                  </a:lnTo>
                  <a:lnTo>
                    <a:pt x="492487" y="984954"/>
                  </a:lnTo>
                  <a:lnTo>
                    <a:pt x="539844" y="982695"/>
                  </a:lnTo>
                  <a:lnTo>
                    <a:pt x="585943" y="976058"/>
                  </a:lnTo>
                  <a:lnTo>
                    <a:pt x="630575" y="965250"/>
                  </a:lnTo>
                  <a:lnTo>
                    <a:pt x="673532" y="950479"/>
                  </a:lnTo>
                  <a:lnTo>
                    <a:pt x="714607" y="931953"/>
                  </a:lnTo>
                  <a:lnTo>
                    <a:pt x="753591" y="909881"/>
                  </a:lnTo>
                  <a:lnTo>
                    <a:pt x="790276" y="884469"/>
                  </a:lnTo>
                  <a:lnTo>
                    <a:pt x="824455" y="855927"/>
                  </a:lnTo>
                  <a:lnTo>
                    <a:pt x="855919" y="824462"/>
                  </a:lnTo>
                  <a:lnTo>
                    <a:pt x="884460" y="790283"/>
                  </a:lnTo>
                  <a:lnTo>
                    <a:pt x="909871" y="753596"/>
                  </a:lnTo>
                  <a:lnTo>
                    <a:pt x="931943" y="714610"/>
                  </a:lnTo>
                  <a:lnTo>
                    <a:pt x="950469" y="673533"/>
                  </a:lnTo>
                  <a:lnTo>
                    <a:pt x="965239" y="630574"/>
                  </a:lnTo>
                  <a:lnTo>
                    <a:pt x="976047" y="585939"/>
                  </a:lnTo>
                  <a:lnTo>
                    <a:pt x="982685" y="539837"/>
                  </a:lnTo>
                  <a:lnTo>
                    <a:pt x="984943" y="492477"/>
                  </a:lnTo>
                  <a:lnTo>
                    <a:pt x="982685" y="445118"/>
                  </a:lnTo>
                  <a:lnTo>
                    <a:pt x="976047" y="399017"/>
                  </a:lnTo>
                  <a:lnTo>
                    <a:pt x="965239" y="354383"/>
                  </a:lnTo>
                  <a:lnTo>
                    <a:pt x="950469" y="311424"/>
                  </a:lnTo>
                  <a:lnTo>
                    <a:pt x="931943" y="270348"/>
                  </a:lnTo>
                  <a:lnTo>
                    <a:pt x="909871" y="231362"/>
                  </a:lnTo>
                  <a:lnTo>
                    <a:pt x="884460" y="194675"/>
                  </a:lnTo>
                  <a:lnTo>
                    <a:pt x="855919" y="160495"/>
                  </a:lnTo>
                  <a:lnTo>
                    <a:pt x="824455" y="129030"/>
                  </a:lnTo>
                  <a:lnTo>
                    <a:pt x="790276" y="100487"/>
                  </a:lnTo>
                  <a:lnTo>
                    <a:pt x="753591" y="75075"/>
                  </a:lnTo>
                  <a:lnTo>
                    <a:pt x="714607" y="53002"/>
                  </a:lnTo>
                  <a:lnTo>
                    <a:pt x="673532" y="34476"/>
                  </a:lnTo>
                  <a:lnTo>
                    <a:pt x="630575" y="19704"/>
                  </a:lnTo>
                  <a:lnTo>
                    <a:pt x="585943" y="8896"/>
                  </a:lnTo>
                  <a:lnTo>
                    <a:pt x="539844" y="2258"/>
                  </a:lnTo>
                  <a:lnTo>
                    <a:pt x="492487" y="0"/>
                  </a:lnTo>
                  <a:close/>
                </a:path>
              </a:pathLst>
            </a:custGeom>
            <a:solidFill>
              <a:srgbClr val="66C6C6"/>
            </a:solidFill>
          </p:spPr>
          <p:txBody>
            <a:bodyPr wrap="square" lIns="0" tIns="0" rIns="0" bIns="0" rtlCol="0"/>
            <a:lstStyle/>
            <a:p>
              <a:endParaRPr/>
            </a:p>
          </p:txBody>
        </p:sp>
        <p:sp>
          <p:nvSpPr>
            <p:cNvPr id="39" name="object 39"/>
            <p:cNvSpPr/>
            <p:nvPr/>
          </p:nvSpPr>
          <p:spPr>
            <a:xfrm>
              <a:off x="14652425" y="9601496"/>
              <a:ext cx="1000125" cy="1000125"/>
            </a:xfrm>
            <a:custGeom>
              <a:avLst/>
              <a:gdLst/>
              <a:ahLst/>
              <a:cxnLst/>
              <a:rect l="l" t="t" r="r" b="b"/>
              <a:pathLst>
                <a:path w="1000125" h="1000125">
                  <a:moveTo>
                    <a:pt x="500005" y="0"/>
                  </a:moveTo>
                  <a:lnTo>
                    <a:pt x="451919" y="2293"/>
                  </a:lnTo>
                  <a:lnTo>
                    <a:pt x="405112" y="9032"/>
                  </a:lnTo>
                  <a:lnTo>
                    <a:pt x="359794" y="20005"/>
                  </a:lnTo>
                  <a:lnTo>
                    <a:pt x="316178" y="35002"/>
                  </a:lnTo>
                  <a:lnTo>
                    <a:pt x="274473" y="53812"/>
                  </a:lnTo>
                  <a:lnTo>
                    <a:pt x="234891" y="76222"/>
                  </a:lnTo>
                  <a:lnTo>
                    <a:pt x="197643" y="102023"/>
                  </a:lnTo>
                  <a:lnTo>
                    <a:pt x="162941" y="131002"/>
                  </a:lnTo>
                  <a:lnTo>
                    <a:pt x="130995" y="162949"/>
                  </a:lnTo>
                  <a:lnTo>
                    <a:pt x="102016" y="197653"/>
                  </a:lnTo>
                  <a:lnTo>
                    <a:pt x="76217" y="234902"/>
                  </a:lnTo>
                  <a:lnTo>
                    <a:pt x="53807" y="274486"/>
                  </a:lnTo>
                  <a:lnTo>
                    <a:pt x="34999" y="316192"/>
                  </a:lnTo>
                  <a:lnTo>
                    <a:pt x="20003" y="359810"/>
                  </a:lnTo>
                  <a:lnTo>
                    <a:pt x="9030" y="405130"/>
                  </a:lnTo>
                  <a:lnTo>
                    <a:pt x="2292" y="451930"/>
                  </a:lnTo>
                  <a:lnTo>
                    <a:pt x="0" y="500026"/>
                  </a:lnTo>
                  <a:lnTo>
                    <a:pt x="2294" y="548112"/>
                  </a:lnTo>
                  <a:lnTo>
                    <a:pt x="9033" y="594919"/>
                  </a:lnTo>
                  <a:lnTo>
                    <a:pt x="20007" y="640237"/>
                  </a:lnTo>
                  <a:lnTo>
                    <a:pt x="35004" y="683855"/>
                  </a:lnTo>
                  <a:lnTo>
                    <a:pt x="53814" y="725560"/>
                  </a:lnTo>
                  <a:lnTo>
                    <a:pt x="76224" y="765143"/>
                  </a:lnTo>
                  <a:lnTo>
                    <a:pt x="102023" y="802391"/>
                  </a:lnTo>
                  <a:lnTo>
                    <a:pt x="131002" y="837094"/>
                  </a:lnTo>
                  <a:lnTo>
                    <a:pt x="162947" y="869041"/>
                  </a:lnTo>
                  <a:lnTo>
                    <a:pt x="197649" y="898020"/>
                  </a:lnTo>
                  <a:lnTo>
                    <a:pt x="234897" y="923820"/>
                  </a:lnTo>
                  <a:lnTo>
                    <a:pt x="274478" y="946230"/>
                  </a:lnTo>
                  <a:lnTo>
                    <a:pt x="316182" y="965040"/>
                  </a:lnTo>
                  <a:lnTo>
                    <a:pt x="359798" y="980037"/>
                  </a:lnTo>
                  <a:lnTo>
                    <a:pt x="405115" y="991010"/>
                  </a:lnTo>
                  <a:lnTo>
                    <a:pt x="451921" y="997749"/>
                  </a:lnTo>
                  <a:lnTo>
                    <a:pt x="500005" y="1000042"/>
                  </a:lnTo>
                  <a:lnTo>
                    <a:pt x="548093" y="997749"/>
                  </a:lnTo>
                  <a:lnTo>
                    <a:pt x="594902" y="991010"/>
                  </a:lnTo>
                  <a:lnTo>
                    <a:pt x="619955" y="984943"/>
                  </a:lnTo>
                  <a:lnTo>
                    <a:pt x="500005" y="984943"/>
                  </a:lnTo>
                  <a:lnTo>
                    <a:pt x="453305" y="982724"/>
                  </a:lnTo>
                  <a:lnTo>
                    <a:pt x="407862" y="976200"/>
                  </a:lnTo>
                  <a:lnTo>
                    <a:pt x="363877" y="965575"/>
                  </a:lnTo>
                  <a:lnTo>
                    <a:pt x="321554" y="951052"/>
                  </a:lnTo>
                  <a:lnTo>
                    <a:pt x="281097" y="932835"/>
                  </a:lnTo>
                  <a:lnTo>
                    <a:pt x="242708" y="911127"/>
                  </a:lnTo>
                  <a:lnTo>
                    <a:pt x="206591" y="886130"/>
                  </a:lnTo>
                  <a:lnTo>
                    <a:pt x="172949" y="858049"/>
                  </a:lnTo>
                  <a:lnTo>
                    <a:pt x="141986" y="827086"/>
                  </a:lnTo>
                  <a:lnTo>
                    <a:pt x="113904" y="793444"/>
                  </a:lnTo>
                  <a:lnTo>
                    <a:pt x="88907" y="757328"/>
                  </a:lnTo>
                  <a:lnTo>
                    <a:pt x="67198" y="718939"/>
                  </a:lnTo>
                  <a:lnTo>
                    <a:pt x="48980" y="678481"/>
                  </a:lnTo>
                  <a:lnTo>
                    <a:pt x="34457" y="636158"/>
                  </a:lnTo>
                  <a:lnTo>
                    <a:pt x="23832" y="592172"/>
                  </a:lnTo>
                  <a:lnTo>
                    <a:pt x="17307" y="546727"/>
                  </a:lnTo>
                  <a:lnTo>
                    <a:pt x="15088" y="500016"/>
                  </a:lnTo>
                  <a:lnTo>
                    <a:pt x="17307" y="453313"/>
                  </a:lnTo>
                  <a:lnTo>
                    <a:pt x="23832" y="407866"/>
                  </a:lnTo>
                  <a:lnTo>
                    <a:pt x="34457" y="363879"/>
                  </a:lnTo>
                  <a:lnTo>
                    <a:pt x="48980" y="321555"/>
                  </a:lnTo>
                  <a:lnTo>
                    <a:pt x="67198" y="281096"/>
                  </a:lnTo>
                  <a:lnTo>
                    <a:pt x="88907" y="242707"/>
                  </a:lnTo>
                  <a:lnTo>
                    <a:pt x="113904" y="206589"/>
                  </a:lnTo>
                  <a:lnTo>
                    <a:pt x="141986" y="172947"/>
                  </a:lnTo>
                  <a:lnTo>
                    <a:pt x="172949" y="141984"/>
                  </a:lnTo>
                  <a:lnTo>
                    <a:pt x="206591" y="113902"/>
                  </a:lnTo>
                  <a:lnTo>
                    <a:pt x="242708" y="88905"/>
                  </a:lnTo>
                  <a:lnTo>
                    <a:pt x="281097" y="67197"/>
                  </a:lnTo>
                  <a:lnTo>
                    <a:pt x="321554" y="48979"/>
                  </a:lnTo>
                  <a:lnTo>
                    <a:pt x="363877" y="34457"/>
                  </a:lnTo>
                  <a:lnTo>
                    <a:pt x="407862" y="23832"/>
                  </a:lnTo>
                  <a:lnTo>
                    <a:pt x="453305" y="17308"/>
                  </a:lnTo>
                  <a:lnTo>
                    <a:pt x="500005" y="15088"/>
                  </a:lnTo>
                  <a:lnTo>
                    <a:pt x="619912" y="15088"/>
                  </a:lnTo>
                  <a:lnTo>
                    <a:pt x="594901" y="9032"/>
                  </a:lnTo>
                  <a:lnTo>
                    <a:pt x="548092" y="2293"/>
                  </a:lnTo>
                  <a:lnTo>
                    <a:pt x="500005" y="0"/>
                  </a:lnTo>
                  <a:close/>
                </a:path>
                <a:path w="1000125" h="1000125">
                  <a:moveTo>
                    <a:pt x="619912" y="15088"/>
                  </a:moveTo>
                  <a:lnTo>
                    <a:pt x="500005" y="15088"/>
                  </a:lnTo>
                  <a:lnTo>
                    <a:pt x="546706" y="17308"/>
                  </a:lnTo>
                  <a:lnTo>
                    <a:pt x="592151" y="23832"/>
                  </a:lnTo>
                  <a:lnTo>
                    <a:pt x="636137" y="34457"/>
                  </a:lnTo>
                  <a:lnTo>
                    <a:pt x="678461" y="48979"/>
                  </a:lnTo>
                  <a:lnTo>
                    <a:pt x="718920" y="67197"/>
                  </a:lnTo>
                  <a:lnTo>
                    <a:pt x="757309" y="88905"/>
                  </a:lnTo>
                  <a:lnTo>
                    <a:pt x="793427" y="113902"/>
                  </a:lnTo>
                  <a:lnTo>
                    <a:pt x="827069" y="141984"/>
                  </a:lnTo>
                  <a:lnTo>
                    <a:pt x="858033" y="172947"/>
                  </a:lnTo>
                  <a:lnTo>
                    <a:pt x="886115" y="206589"/>
                  </a:lnTo>
                  <a:lnTo>
                    <a:pt x="911113" y="242707"/>
                  </a:lnTo>
                  <a:lnTo>
                    <a:pt x="932822" y="281096"/>
                  </a:lnTo>
                  <a:lnTo>
                    <a:pt x="951040" y="321555"/>
                  </a:lnTo>
                  <a:lnTo>
                    <a:pt x="965563" y="363879"/>
                  </a:lnTo>
                  <a:lnTo>
                    <a:pt x="976188" y="407866"/>
                  </a:lnTo>
                  <a:lnTo>
                    <a:pt x="982712" y="453313"/>
                  </a:lnTo>
                  <a:lnTo>
                    <a:pt x="984932" y="500026"/>
                  </a:lnTo>
                  <a:lnTo>
                    <a:pt x="982712" y="546727"/>
                  </a:lnTo>
                  <a:lnTo>
                    <a:pt x="976188" y="592172"/>
                  </a:lnTo>
                  <a:lnTo>
                    <a:pt x="965563" y="636158"/>
                  </a:lnTo>
                  <a:lnTo>
                    <a:pt x="951040" y="678481"/>
                  </a:lnTo>
                  <a:lnTo>
                    <a:pt x="932822" y="718939"/>
                  </a:lnTo>
                  <a:lnTo>
                    <a:pt x="911113" y="757328"/>
                  </a:lnTo>
                  <a:lnTo>
                    <a:pt x="886115" y="793444"/>
                  </a:lnTo>
                  <a:lnTo>
                    <a:pt x="858033" y="827086"/>
                  </a:lnTo>
                  <a:lnTo>
                    <a:pt x="827069" y="858049"/>
                  </a:lnTo>
                  <a:lnTo>
                    <a:pt x="793427" y="886130"/>
                  </a:lnTo>
                  <a:lnTo>
                    <a:pt x="757309" y="911127"/>
                  </a:lnTo>
                  <a:lnTo>
                    <a:pt x="718920" y="932835"/>
                  </a:lnTo>
                  <a:lnTo>
                    <a:pt x="678461" y="951052"/>
                  </a:lnTo>
                  <a:lnTo>
                    <a:pt x="636137" y="965575"/>
                  </a:lnTo>
                  <a:lnTo>
                    <a:pt x="592151" y="976200"/>
                  </a:lnTo>
                  <a:lnTo>
                    <a:pt x="546706" y="982724"/>
                  </a:lnTo>
                  <a:lnTo>
                    <a:pt x="500005" y="984943"/>
                  </a:lnTo>
                  <a:lnTo>
                    <a:pt x="619955" y="984943"/>
                  </a:lnTo>
                  <a:lnTo>
                    <a:pt x="683841" y="965038"/>
                  </a:lnTo>
                  <a:lnTo>
                    <a:pt x="725547" y="946228"/>
                  </a:lnTo>
                  <a:lnTo>
                    <a:pt x="765130" y="923817"/>
                  </a:lnTo>
                  <a:lnTo>
                    <a:pt x="802379" y="898016"/>
                  </a:lnTo>
                  <a:lnTo>
                    <a:pt x="837081" y="869036"/>
                  </a:lnTo>
                  <a:lnTo>
                    <a:pt x="869028" y="837088"/>
                  </a:lnTo>
                  <a:lnTo>
                    <a:pt x="898006" y="802384"/>
                  </a:lnTo>
                  <a:lnTo>
                    <a:pt x="923805" y="765135"/>
                  </a:lnTo>
                  <a:lnTo>
                    <a:pt x="946215" y="725552"/>
                  </a:lnTo>
                  <a:lnTo>
                    <a:pt x="965023" y="683846"/>
                  </a:lnTo>
                  <a:lnTo>
                    <a:pt x="980018" y="640228"/>
                  </a:lnTo>
                  <a:lnTo>
                    <a:pt x="990990" y="594909"/>
                  </a:lnTo>
                  <a:lnTo>
                    <a:pt x="997728" y="548112"/>
                  </a:lnTo>
                  <a:lnTo>
                    <a:pt x="1000020" y="500016"/>
                  </a:lnTo>
                  <a:lnTo>
                    <a:pt x="997726" y="451930"/>
                  </a:lnTo>
                  <a:lnTo>
                    <a:pt x="990987" y="405123"/>
                  </a:lnTo>
                  <a:lnTo>
                    <a:pt x="980014" y="359805"/>
                  </a:lnTo>
                  <a:lnTo>
                    <a:pt x="965017" y="316187"/>
                  </a:lnTo>
                  <a:lnTo>
                    <a:pt x="946209" y="274482"/>
                  </a:lnTo>
                  <a:lnTo>
                    <a:pt x="923799" y="234899"/>
                  </a:lnTo>
                  <a:lnTo>
                    <a:pt x="898000" y="197651"/>
                  </a:lnTo>
                  <a:lnTo>
                    <a:pt x="869021" y="162948"/>
                  </a:lnTo>
                  <a:lnTo>
                    <a:pt x="837075" y="131001"/>
                  </a:lnTo>
                  <a:lnTo>
                    <a:pt x="802373" y="102022"/>
                  </a:lnTo>
                  <a:lnTo>
                    <a:pt x="765125" y="76222"/>
                  </a:lnTo>
                  <a:lnTo>
                    <a:pt x="725543" y="53812"/>
                  </a:lnTo>
                  <a:lnTo>
                    <a:pt x="683837" y="35002"/>
                  </a:lnTo>
                  <a:lnTo>
                    <a:pt x="640219" y="20005"/>
                  </a:lnTo>
                  <a:lnTo>
                    <a:pt x="619912" y="15088"/>
                  </a:lnTo>
                  <a:close/>
                </a:path>
              </a:pathLst>
            </a:custGeom>
            <a:solidFill>
              <a:srgbClr val="FFFFFF"/>
            </a:solidFill>
          </p:spPr>
          <p:txBody>
            <a:bodyPr wrap="square" lIns="0" tIns="0" rIns="0" bIns="0" rtlCol="0"/>
            <a:lstStyle/>
            <a:p>
              <a:endParaRPr/>
            </a:p>
          </p:txBody>
        </p:sp>
        <p:sp>
          <p:nvSpPr>
            <p:cNvPr id="40" name="object 40"/>
            <p:cNvSpPr/>
            <p:nvPr/>
          </p:nvSpPr>
          <p:spPr>
            <a:xfrm>
              <a:off x="14763014" y="9810628"/>
              <a:ext cx="782320" cy="560705"/>
            </a:xfrm>
            <a:custGeom>
              <a:avLst/>
              <a:gdLst/>
              <a:ahLst/>
              <a:cxnLst/>
              <a:rect l="l" t="t" r="r" b="b"/>
              <a:pathLst>
                <a:path w="782319" h="560704">
                  <a:moveTo>
                    <a:pt x="143865" y="271208"/>
                  </a:moveTo>
                  <a:lnTo>
                    <a:pt x="139039" y="236753"/>
                  </a:lnTo>
                  <a:lnTo>
                    <a:pt x="125006" y="192341"/>
                  </a:lnTo>
                  <a:lnTo>
                    <a:pt x="102425" y="153962"/>
                  </a:lnTo>
                  <a:lnTo>
                    <a:pt x="71932" y="137617"/>
                  </a:lnTo>
                  <a:lnTo>
                    <a:pt x="41440" y="153962"/>
                  </a:lnTo>
                  <a:lnTo>
                    <a:pt x="18859" y="192341"/>
                  </a:lnTo>
                  <a:lnTo>
                    <a:pt x="4826" y="236753"/>
                  </a:lnTo>
                  <a:lnTo>
                    <a:pt x="0" y="271208"/>
                  </a:lnTo>
                  <a:lnTo>
                    <a:pt x="4737" y="296875"/>
                  </a:lnTo>
                  <a:lnTo>
                    <a:pt x="17780" y="318452"/>
                  </a:lnTo>
                  <a:lnTo>
                    <a:pt x="37338" y="334187"/>
                  </a:lnTo>
                  <a:lnTo>
                    <a:pt x="61658" y="342328"/>
                  </a:lnTo>
                  <a:lnTo>
                    <a:pt x="61658" y="429450"/>
                  </a:lnTo>
                  <a:lnTo>
                    <a:pt x="68237" y="424776"/>
                  </a:lnTo>
                  <a:lnTo>
                    <a:pt x="75095" y="420357"/>
                  </a:lnTo>
                  <a:lnTo>
                    <a:pt x="82207" y="416255"/>
                  </a:lnTo>
                  <a:lnTo>
                    <a:pt x="82207" y="342328"/>
                  </a:lnTo>
                  <a:lnTo>
                    <a:pt x="106527" y="334187"/>
                  </a:lnTo>
                  <a:lnTo>
                    <a:pt x="126085" y="318452"/>
                  </a:lnTo>
                  <a:lnTo>
                    <a:pt x="139128" y="296875"/>
                  </a:lnTo>
                  <a:lnTo>
                    <a:pt x="143865" y="271208"/>
                  </a:lnTo>
                  <a:close/>
                </a:path>
                <a:path w="782319" h="560704">
                  <a:moveTo>
                    <a:pt x="343001" y="560184"/>
                  </a:moveTo>
                  <a:lnTo>
                    <a:pt x="337502" y="517296"/>
                  </a:lnTo>
                  <a:lnTo>
                    <a:pt x="321525" y="479272"/>
                  </a:lnTo>
                  <a:lnTo>
                    <a:pt x="295833" y="446481"/>
                  </a:lnTo>
                  <a:lnTo>
                    <a:pt x="261175" y="419303"/>
                  </a:lnTo>
                  <a:lnTo>
                    <a:pt x="218338" y="398094"/>
                  </a:lnTo>
                  <a:lnTo>
                    <a:pt x="168071" y="383247"/>
                  </a:lnTo>
                  <a:lnTo>
                    <a:pt x="115811" y="408635"/>
                  </a:lnTo>
                  <a:lnTo>
                    <a:pt x="72567" y="439953"/>
                  </a:lnTo>
                  <a:lnTo>
                    <a:pt x="39827" y="476262"/>
                  </a:lnTo>
                  <a:lnTo>
                    <a:pt x="19100" y="516661"/>
                  </a:lnTo>
                  <a:lnTo>
                    <a:pt x="11861" y="560184"/>
                  </a:lnTo>
                  <a:lnTo>
                    <a:pt x="343001" y="560184"/>
                  </a:lnTo>
                  <a:close/>
                </a:path>
                <a:path w="782319" h="560704">
                  <a:moveTo>
                    <a:pt x="683666" y="190957"/>
                  </a:moveTo>
                  <a:lnTo>
                    <a:pt x="683615" y="187528"/>
                  </a:lnTo>
                  <a:lnTo>
                    <a:pt x="640054" y="115468"/>
                  </a:lnTo>
                  <a:lnTo>
                    <a:pt x="655383" y="115468"/>
                  </a:lnTo>
                  <a:lnTo>
                    <a:pt x="658355" y="113753"/>
                  </a:lnTo>
                  <a:lnTo>
                    <a:pt x="661492" y="108178"/>
                  </a:lnTo>
                  <a:lnTo>
                    <a:pt x="661454" y="104749"/>
                  </a:lnTo>
                  <a:lnTo>
                    <a:pt x="598170" y="0"/>
                  </a:lnTo>
                  <a:lnTo>
                    <a:pt x="589394" y="0"/>
                  </a:lnTo>
                  <a:lnTo>
                    <a:pt x="526110" y="104749"/>
                  </a:lnTo>
                  <a:lnTo>
                    <a:pt x="526046" y="108178"/>
                  </a:lnTo>
                  <a:lnTo>
                    <a:pt x="529209" y="113753"/>
                  </a:lnTo>
                  <a:lnTo>
                    <a:pt x="532168" y="115468"/>
                  </a:lnTo>
                  <a:lnTo>
                    <a:pt x="547484" y="115468"/>
                  </a:lnTo>
                  <a:lnTo>
                    <a:pt x="503961" y="187528"/>
                  </a:lnTo>
                  <a:lnTo>
                    <a:pt x="503923" y="190957"/>
                  </a:lnTo>
                  <a:lnTo>
                    <a:pt x="507060" y="196532"/>
                  </a:lnTo>
                  <a:lnTo>
                    <a:pt x="510019" y="198259"/>
                  </a:lnTo>
                  <a:lnTo>
                    <a:pt x="535000" y="198259"/>
                  </a:lnTo>
                  <a:lnTo>
                    <a:pt x="503961" y="249656"/>
                  </a:lnTo>
                  <a:lnTo>
                    <a:pt x="503923" y="253060"/>
                  </a:lnTo>
                  <a:lnTo>
                    <a:pt x="507060" y="258648"/>
                  </a:lnTo>
                  <a:lnTo>
                    <a:pt x="510019" y="260362"/>
                  </a:lnTo>
                  <a:lnTo>
                    <a:pt x="679424" y="260362"/>
                  </a:lnTo>
                  <a:lnTo>
                    <a:pt x="683425" y="256400"/>
                  </a:lnTo>
                  <a:lnTo>
                    <a:pt x="683425" y="249212"/>
                  </a:lnTo>
                  <a:lnTo>
                    <a:pt x="682561" y="247154"/>
                  </a:lnTo>
                  <a:lnTo>
                    <a:pt x="681164" y="245579"/>
                  </a:lnTo>
                  <a:lnTo>
                    <a:pt x="652551" y="198259"/>
                  </a:lnTo>
                  <a:lnTo>
                    <a:pt x="677557" y="198259"/>
                  </a:lnTo>
                  <a:lnTo>
                    <a:pt x="680504" y="196532"/>
                  </a:lnTo>
                  <a:lnTo>
                    <a:pt x="683666" y="190957"/>
                  </a:lnTo>
                  <a:close/>
                </a:path>
                <a:path w="782319" h="560704">
                  <a:moveTo>
                    <a:pt x="721499" y="464794"/>
                  </a:moveTo>
                  <a:lnTo>
                    <a:pt x="714844" y="465505"/>
                  </a:lnTo>
                  <a:lnTo>
                    <a:pt x="708037" y="465505"/>
                  </a:lnTo>
                  <a:lnTo>
                    <a:pt x="701395" y="464794"/>
                  </a:lnTo>
                  <a:lnTo>
                    <a:pt x="701395" y="560324"/>
                  </a:lnTo>
                  <a:lnTo>
                    <a:pt x="721499" y="560285"/>
                  </a:lnTo>
                  <a:lnTo>
                    <a:pt x="721499" y="464794"/>
                  </a:lnTo>
                  <a:close/>
                </a:path>
                <a:path w="782319" h="560704">
                  <a:moveTo>
                    <a:pt x="781761" y="383971"/>
                  </a:moveTo>
                  <a:lnTo>
                    <a:pt x="777049" y="350291"/>
                  </a:lnTo>
                  <a:lnTo>
                    <a:pt x="763333" y="306882"/>
                  </a:lnTo>
                  <a:lnTo>
                    <a:pt x="741248" y="269379"/>
                  </a:lnTo>
                  <a:lnTo>
                    <a:pt x="711441" y="253403"/>
                  </a:lnTo>
                  <a:lnTo>
                    <a:pt x="681647" y="269379"/>
                  </a:lnTo>
                  <a:lnTo>
                    <a:pt x="659561" y="306882"/>
                  </a:lnTo>
                  <a:lnTo>
                    <a:pt x="645845" y="350291"/>
                  </a:lnTo>
                  <a:lnTo>
                    <a:pt x="641134" y="383971"/>
                  </a:lnTo>
                  <a:lnTo>
                    <a:pt x="646671" y="411302"/>
                  </a:lnTo>
                  <a:lnTo>
                    <a:pt x="661758" y="433654"/>
                  </a:lnTo>
                  <a:lnTo>
                    <a:pt x="684110" y="448729"/>
                  </a:lnTo>
                  <a:lnTo>
                    <a:pt x="711441" y="454266"/>
                  </a:lnTo>
                  <a:lnTo>
                    <a:pt x="738784" y="448729"/>
                  </a:lnTo>
                  <a:lnTo>
                    <a:pt x="761136" y="433654"/>
                  </a:lnTo>
                  <a:lnTo>
                    <a:pt x="776224" y="411302"/>
                  </a:lnTo>
                  <a:lnTo>
                    <a:pt x="781761" y="383971"/>
                  </a:lnTo>
                  <a:close/>
                </a:path>
              </a:pathLst>
            </a:custGeom>
            <a:solidFill>
              <a:srgbClr val="005970"/>
            </a:solidFill>
          </p:spPr>
          <p:txBody>
            <a:bodyPr wrap="square" lIns="0" tIns="0" rIns="0" bIns="0" rtlCol="0"/>
            <a:lstStyle/>
            <a:p>
              <a:endParaRPr/>
            </a:p>
          </p:txBody>
        </p:sp>
        <p:pic>
          <p:nvPicPr>
            <p:cNvPr id="41" name="object 41"/>
            <p:cNvPicPr/>
            <p:nvPr/>
          </p:nvPicPr>
          <p:blipFill>
            <a:blip r:embed="rId15" cstate="screen">
              <a:extLst>
                <a:ext uri="{28A0092B-C50C-407E-A947-70E740481C1C}">
                  <a14:useLocalDpi xmlns:a14="http://schemas.microsoft.com/office/drawing/2010/main"/>
                </a:ext>
              </a:extLst>
            </a:blip>
            <a:stretch>
              <a:fillRect/>
            </a:stretch>
          </p:blipFill>
          <p:spPr>
            <a:xfrm>
              <a:off x="15020443" y="10003695"/>
              <a:ext cx="236924" cy="157021"/>
            </a:xfrm>
            <a:prstGeom prst="rect">
              <a:avLst/>
            </a:prstGeom>
          </p:spPr>
        </p:pic>
        <p:sp>
          <p:nvSpPr>
            <p:cNvPr id="42" name="object 42"/>
            <p:cNvSpPr/>
            <p:nvPr/>
          </p:nvSpPr>
          <p:spPr>
            <a:xfrm>
              <a:off x="14982241" y="10088758"/>
              <a:ext cx="456565" cy="282575"/>
            </a:xfrm>
            <a:custGeom>
              <a:avLst/>
              <a:gdLst/>
              <a:ahLst/>
              <a:cxnLst/>
              <a:rect l="l" t="t" r="r" b="b"/>
              <a:pathLst>
                <a:path w="456565" h="282575">
                  <a:moveTo>
                    <a:pt x="387858" y="0"/>
                  </a:moveTo>
                  <a:lnTo>
                    <a:pt x="361238" y="0"/>
                  </a:lnTo>
                  <a:lnTo>
                    <a:pt x="361238" y="109448"/>
                  </a:lnTo>
                  <a:lnTo>
                    <a:pt x="374904" y="117868"/>
                  </a:lnTo>
                  <a:lnTo>
                    <a:pt x="387858" y="126746"/>
                  </a:lnTo>
                  <a:lnTo>
                    <a:pt x="387858" y="0"/>
                  </a:lnTo>
                  <a:close/>
                </a:path>
                <a:path w="456565" h="282575">
                  <a:moveTo>
                    <a:pt x="456196" y="282054"/>
                  </a:moveTo>
                  <a:lnTo>
                    <a:pt x="435444" y="209283"/>
                  </a:lnTo>
                  <a:lnTo>
                    <a:pt x="410895" y="176796"/>
                  </a:lnTo>
                  <a:lnTo>
                    <a:pt x="378167" y="147688"/>
                  </a:lnTo>
                  <a:lnTo>
                    <a:pt x="338175" y="122542"/>
                  </a:lnTo>
                  <a:lnTo>
                    <a:pt x="291871" y="101968"/>
                  </a:lnTo>
                  <a:lnTo>
                    <a:pt x="240182" y="86537"/>
                  </a:lnTo>
                  <a:lnTo>
                    <a:pt x="184048" y="76847"/>
                  </a:lnTo>
                  <a:lnTo>
                    <a:pt x="124409" y="73482"/>
                  </a:lnTo>
                  <a:lnTo>
                    <a:pt x="91808" y="74485"/>
                  </a:lnTo>
                  <a:lnTo>
                    <a:pt x="60109" y="77431"/>
                  </a:lnTo>
                  <a:lnTo>
                    <a:pt x="29464" y="82207"/>
                  </a:lnTo>
                  <a:lnTo>
                    <a:pt x="0" y="88709"/>
                  </a:lnTo>
                  <a:lnTo>
                    <a:pt x="54089" y="101752"/>
                  </a:lnTo>
                  <a:lnTo>
                    <a:pt x="105257" y="117868"/>
                  </a:lnTo>
                  <a:lnTo>
                    <a:pt x="152742" y="137109"/>
                  </a:lnTo>
                  <a:lnTo>
                    <a:pt x="195795" y="159524"/>
                  </a:lnTo>
                  <a:lnTo>
                    <a:pt x="233654" y="185178"/>
                  </a:lnTo>
                  <a:lnTo>
                    <a:pt x="265557" y="214109"/>
                  </a:lnTo>
                  <a:lnTo>
                    <a:pt x="290779" y="246392"/>
                  </a:lnTo>
                  <a:lnTo>
                    <a:pt x="308533" y="282054"/>
                  </a:lnTo>
                  <a:lnTo>
                    <a:pt x="456196" y="282054"/>
                  </a:lnTo>
                  <a:close/>
                </a:path>
              </a:pathLst>
            </a:custGeom>
            <a:solidFill>
              <a:srgbClr val="005970"/>
            </a:solidFill>
          </p:spPr>
          <p:txBody>
            <a:bodyPr wrap="square" lIns="0" tIns="0" rIns="0" bIns="0" rtlCol="0"/>
            <a:lstStyle/>
            <a:p>
              <a:endParaRPr/>
            </a:p>
          </p:txBody>
        </p:sp>
      </p:grpSp>
      <p:sp>
        <p:nvSpPr>
          <p:cNvPr id="43" name="object 43"/>
          <p:cNvSpPr/>
          <p:nvPr/>
        </p:nvSpPr>
        <p:spPr>
          <a:xfrm>
            <a:off x="18340616" y="10068477"/>
            <a:ext cx="898525" cy="294640"/>
          </a:xfrm>
          <a:custGeom>
            <a:avLst/>
            <a:gdLst/>
            <a:ahLst/>
            <a:cxnLst/>
            <a:rect l="l" t="t" r="r" b="b"/>
            <a:pathLst>
              <a:path w="898525" h="294640">
                <a:moveTo>
                  <a:pt x="348183" y="4648"/>
                </a:moveTo>
                <a:lnTo>
                  <a:pt x="310540" y="4648"/>
                </a:lnTo>
                <a:lnTo>
                  <a:pt x="272884" y="148513"/>
                </a:lnTo>
                <a:lnTo>
                  <a:pt x="260350" y="199377"/>
                </a:lnTo>
                <a:lnTo>
                  <a:pt x="254850" y="223456"/>
                </a:lnTo>
                <a:lnTo>
                  <a:pt x="250037" y="247065"/>
                </a:lnTo>
                <a:lnTo>
                  <a:pt x="249186" y="247065"/>
                </a:lnTo>
                <a:lnTo>
                  <a:pt x="240677" y="199644"/>
                </a:lnTo>
                <a:lnTo>
                  <a:pt x="229298" y="149352"/>
                </a:lnTo>
                <a:lnTo>
                  <a:pt x="194627" y="4648"/>
                </a:lnTo>
                <a:lnTo>
                  <a:pt x="156121" y="4648"/>
                </a:lnTo>
                <a:lnTo>
                  <a:pt x="110947" y="175514"/>
                </a:lnTo>
                <a:lnTo>
                  <a:pt x="104495" y="201180"/>
                </a:lnTo>
                <a:lnTo>
                  <a:pt x="98996" y="225247"/>
                </a:lnTo>
                <a:lnTo>
                  <a:pt x="94767" y="247497"/>
                </a:lnTo>
                <a:lnTo>
                  <a:pt x="93929" y="247497"/>
                </a:lnTo>
                <a:lnTo>
                  <a:pt x="89674" y="225488"/>
                </a:lnTo>
                <a:lnTo>
                  <a:pt x="84620" y="201218"/>
                </a:lnTo>
                <a:lnTo>
                  <a:pt x="78930" y="175437"/>
                </a:lnTo>
                <a:lnTo>
                  <a:pt x="38925" y="4648"/>
                </a:lnTo>
                <a:lnTo>
                  <a:pt x="0" y="4648"/>
                </a:lnTo>
                <a:lnTo>
                  <a:pt x="72351" y="289814"/>
                </a:lnTo>
                <a:lnTo>
                  <a:pt x="110845" y="289814"/>
                </a:lnTo>
                <a:lnTo>
                  <a:pt x="158699" y="115227"/>
                </a:lnTo>
                <a:lnTo>
                  <a:pt x="164680" y="91592"/>
                </a:lnTo>
                <a:lnTo>
                  <a:pt x="169545" y="69557"/>
                </a:lnTo>
                <a:lnTo>
                  <a:pt x="173469" y="48234"/>
                </a:lnTo>
                <a:lnTo>
                  <a:pt x="174307" y="48234"/>
                </a:lnTo>
                <a:lnTo>
                  <a:pt x="181711" y="91909"/>
                </a:lnTo>
                <a:lnTo>
                  <a:pt x="192925" y="141312"/>
                </a:lnTo>
                <a:lnTo>
                  <a:pt x="228892" y="289814"/>
                </a:lnTo>
                <a:lnTo>
                  <a:pt x="267385" y="289814"/>
                </a:lnTo>
                <a:lnTo>
                  <a:pt x="348183" y="4648"/>
                </a:lnTo>
                <a:close/>
              </a:path>
              <a:path w="898525" h="294640">
                <a:moveTo>
                  <a:pt x="537781" y="258991"/>
                </a:moveTo>
                <a:lnTo>
                  <a:pt x="414235" y="258991"/>
                </a:lnTo>
                <a:lnTo>
                  <a:pt x="414235" y="156121"/>
                </a:lnTo>
                <a:lnTo>
                  <a:pt x="524675" y="156121"/>
                </a:lnTo>
                <a:lnTo>
                  <a:pt x="524675" y="125641"/>
                </a:lnTo>
                <a:lnTo>
                  <a:pt x="414235" y="125641"/>
                </a:lnTo>
                <a:lnTo>
                  <a:pt x="414235" y="35471"/>
                </a:lnTo>
                <a:lnTo>
                  <a:pt x="531431" y="35471"/>
                </a:lnTo>
                <a:lnTo>
                  <a:pt x="531431" y="4991"/>
                </a:lnTo>
                <a:lnTo>
                  <a:pt x="376999" y="4991"/>
                </a:lnTo>
                <a:lnTo>
                  <a:pt x="376999" y="35471"/>
                </a:lnTo>
                <a:lnTo>
                  <a:pt x="376999" y="125641"/>
                </a:lnTo>
                <a:lnTo>
                  <a:pt x="376999" y="156121"/>
                </a:lnTo>
                <a:lnTo>
                  <a:pt x="376999" y="258991"/>
                </a:lnTo>
                <a:lnTo>
                  <a:pt x="376999" y="289471"/>
                </a:lnTo>
                <a:lnTo>
                  <a:pt x="537781" y="289471"/>
                </a:lnTo>
                <a:lnTo>
                  <a:pt x="537781" y="258991"/>
                </a:lnTo>
                <a:close/>
              </a:path>
              <a:path w="898525" h="294640">
                <a:moveTo>
                  <a:pt x="778954" y="12687"/>
                </a:moveTo>
                <a:lnTo>
                  <a:pt x="769213" y="8559"/>
                </a:lnTo>
                <a:lnTo>
                  <a:pt x="754634" y="4445"/>
                </a:lnTo>
                <a:lnTo>
                  <a:pt x="735279" y="1270"/>
                </a:lnTo>
                <a:lnTo>
                  <a:pt x="711250" y="0"/>
                </a:lnTo>
                <a:lnTo>
                  <a:pt x="661822" y="6959"/>
                </a:lnTo>
                <a:lnTo>
                  <a:pt x="620649" y="26885"/>
                </a:lnTo>
                <a:lnTo>
                  <a:pt x="589305" y="58305"/>
                </a:lnTo>
                <a:lnTo>
                  <a:pt x="569341" y="99745"/>
                </a:lnTo>
                <a:lnTo>
                  <a:pt x="562343" y="149758"/>
                </a:lnTo>
                <a:lnTo>
                  <a:pt x="569239" y="200888"/>
                </a:lnTo>
                <a:lnTo>
                  <a:pt x="588645" y="241274"/>
                </a:lnTo>
                <a:lnTo>
                  <a:pt x="618642" y="270573"/>
                </a:lnTo>
                <a:lnTo>
                  <a:pt x="657339" y="288417"/>
                </a:lnTo>
                <a:lnTo>
                  <a:pt x="702818" y="294449"/>
                </a:lnTo>
                <a:lnTo>
                  <a:pt x="727367" y="293293"/>
                </a:lnTo>
                <a:lnTo>
                  <a:pt x="765683" y="285889"/>
                </a:lnTo>
                <a:lnTo>
                  <a:pt x="758431" y="256197"/>
                </a:lnTo>
                <a:lnTo>
                  <a:pt x="743686" y="259930"/>
                </a:lnTo>
                <a:lnTo>
                  <a:pt x="727430" y="262318"/>
                </a:lnTo>
                <a:lnTo>
                  <a:pt x="710425" y="263169"/>
                </a:lnTo>
                <a:lnTo>
                  <a:pt x="664273" y="255130"/>
                </a:lnTo>
                <a:lnTo>
                  <a:pt x="629970" y="232168"/>
                </a:lnTo>
                <a:lnTo>
                  <a:pt x="608609" y="196049"/>
                </a:lnTo>
                <a:lnTo>
                  <a:pt x="601256" y="148513"/>
                </a:lnTo>
                <a:lnTo>
                  <a:pt x="609244" y="98526"/>
                </a:lnTo>
                <a:lnTo>
                  <a:pt x="631825" y="61607"/>
                </a:lnTo>
                <a:lnTo>
                  <a:pt x="666940" y="38735"/>
                </a:lnTo>
                <a:lnTo>
                  <a:pt x="712520" y="30886"/>
                </a:lnTo>
                <a:lnTo>
                  <a:pt x="729538" y="31788"/>
                </a:lnTo>
                <a:lnTo>
                  <a:pt x="744893" y="34264"/>
                </a:lnTo>
                <a:lnTo>
                  <a:pt x="758329" y="38023"/>
                </a:lnTo>
                <a:lnTo>
                  <a:pt x="769632" y="42735"/>
                </a:lnTo>
                <a:lnTo>
                  <a:pt x="778954" y="12687"/>
                </a:lnTo>
                <a:close/>
              </a:path>
              <a:path w="898525" h="294640">
                <a:moveTo>
                  <a:pt x="898436" y="175907"/>
                </a:moveTo>
                <a:lnTo>
                  <a:pt x="821118" y="175907"/>
                </a:lnTo>
                <a:lnTo>
                  <a:pt x="821118" y="290207"/>
                </a:lnTo>
                <a:lnTo>
                  <a:pt x="898436" y="290207"/>
                </a:lnTo>
                <a:lnTo>
                  <a:pt x="898436" y="175907"/>
                </a:lnTo>
                <a:close/>
              </a:path>
            </a:pathLst>
          </a:custGeom>
          <a:solidFill>
            <a:srgbClr val="FFFFFF"/>
          </a:solidFill>
        </p:spPr>
        <p:txBody>
          <a:bodyPr wrap="square" lIns="0" tIns="0" rIns="0" bIns="0" rtlCol="0"/>
          <a:lstStyle/>
          <a:p>
            <a:endParaRPr/>
          </a:p>
        </p:txBody>
      </p:sp>
      <p:sp>
        <p:nvSpPr>
          <p:cNvPr id="44" name="object 44"/>
          <p:cNvSpPr/>
          <p:nvPr/>
        </p:nvSpPr>
        <p:spPr>
          <a:xfrm>
            <a:off x="19161735" y="10070395"/>
            <a:ext cx="248285" cy="288290"/>
          </a:xfrm>
          <a:custGeom>
            <a:avLst/>
            <a:gdLst/>
            <a:ahLst/>
            <a:cxnLst/>
            <a:rect l="l" t="t" r="r" b="b"/>
            <a:pathLst>
              <a:path w="248284" h="288290">
                <a:moveTo>
                  <a:pt x="247713" y="0"/>
                </a:moveTo>
                <a:lnTo>
                  <a:pt x="170865" y="0"/>
                </a:lnTo>
                <a:lnTo>
                  <a:pt x="170865" y="106680"/>
                </a:lnTo>
                <a:lnTo>
                  <a:pt x="77317" y="106680"/>
                </a:lnTo>
                <a:lnTo>
                  <a:pt x="77317" y="0"/>
                </a:lnTo>
                <a:lnTo>
                  <a:pt x="0" y="0"/>
                </a:lnTo>
                <a:lnTo>
                  <a:pt x="0" y="106680"/>
                </a:lnTo>
                <a:lnTo>
                  <a:pt x="0" y="173990"/>
                </a:lnTo>
                <a:lnTo>
                  <a:pt x="170865" y="173990"/>
                </a:lnTo>
                <a:lnTo>
                  <a:pt x="170865" y="288290"/>
                </a:lnTo>
                <a:lnTo>
                  <a:pt x="247713" y="288290"/>
                </a:lnTo>
                <a:lnTo>
                  <a:pt x="247713" y="173990"/>
                </a:lnTo>
                <a:lnTo>
                  <a:pt x="247713" y="106680"/>
                </a:lnTo>
                <a:lnTo>
                  <a:pt x="247713" y="0"/>
                </a:lnTo>
                <a:close/>
              </a:path>
            </a:pathLst>
          </a:custGeom>
          <a:solidFill>
            <a:srgbClr val="FFFFFF"/>
          </a:solidFill>
        </p:spPr>
        <p:txBody>
          <a:bodyPr wrap="square" lIns="0" tIns="0" rIns="0" bIns="0" rtlCol="0"/>
          <a:lstStyle/>
          <a:p>
            <a:endParaRPr/>
          </a:p>
        </p:txBody>
      </p:sp>
      <p:sp>
        <p:nvSpPr>
          <p:cNvPr id="45" name="object 45"/>
          <p:cNvSpPr/>
          <p:nvPr/>
        </p:nvSpPr>
        <p:spPr>
          <a:xfrm>
            <a:off x="19465694" y="10070182"/>
            <a:ext cx="261620" cy="294640"/>
          </a:xfrm>
          <a:custGeom>
            <a:avLst/>
            <a:gdLst/>
            <a:ahLst/>
            <a:cxnLst/>
            <a:rect l="l" t="t" r="r" b="b"/>
            <a:pathLst>
              <a:path w="261619" h="294640">
                <a:moveTo>
                  <a:pt x="259102" y="0"/>
                </a:moveTo>
                <a:lnTo>
                  <a:pt x="186329" y="0"/>
                </a:lnTo>
                <a:lnTo>
                  <a:pt x="186329" y="182203"/>
                </a:lnTo>
                <a:lnTo>
                  <a:pt x="185146" y="190486"/>
                </a:lnTo>
                <a:lnTo>
                  <a:pt x="162824" y="223024"/>
                </a:lnTo>
                <a:lnTo>
                  <a:pt x="126603" y="235448"/>
                </a:lnTo>
                <a:lnTo>
                  <a:pt x="101964" y="229893"/>
                </a:lnTo>
                <a:lnTo>
                  <a:pt x="85255" y="214079"/>
                </a:lnTo>
                <a:lnTo>
                  <a:pt x="75757" y="189286"/>
                </a:lnTo>
                <a:lnTo>
                  <a:pt x="72751" y="156791"/>
                </a:lnTo>
                <a:lnTo>
                  <a:pt x="72751" y="0"/>
                </a:lnTo>
                <a:lnTo>
                  <a:pt x="0" y="0"/>
                </a:lnTo>
                <a:lnTo>
                  <a:pt x="0" y="169178"/>
                </a:lnTo>
                <a:lnTo>
                  <a:pt x="8298" y="228460"/>
                </a:lnTo>
                <a:lnTo>
                  <a:pt x="30461" y="267164"/>
                </a:lnTo>
                <a:lnTo>
                  <a:pt x="62387" y="288230"/>
                </a:lnTo>
                <a:lnTo>
                  <a:pt x="99976" y="294598"/>
                </a:lnTo>
                <a:lnTo>
                  <a:pt x="134697" y="289661"/>
                </a:lnTo>
                <a:lnTo>
                  <a:pt x="161267" y="277292"/>
                </a:lnTo>
                <a:lnTo>
                  <a:pt x="180408" y="261149"/>
                </a:lnTo>
                <a:lnTo>
                  <a:pt x="192842" y="244893"/>
                </a:lnTo>
                <a:lnTo>
                  <a:pt x="194622" y="244893"/>
                </a:lnTo>
                <a:lnTo>
                  <a:pt x="198171" y="288106"/>
                </a:lnTo>
                <a:lnTo>
                  <a:pt x="261458" y="288106"/>
                </a:lnTo>
                <a:lnTo>
                  <a:pt x="259828" y="248904"/>
                </a:lnTo>
                <a:lnTo>
                  <a:pt x="259300" y="226373"/>
                </a:lnTo>
                <a:lnTo>
                  <a:pt x="259102" y="201732"/>
                </a:lnTo>
                <a:lnTo>
                  <a:pt x="259102" y="0"/>
                </a:lnTo>
                <a:close/>
              </a:path>
            </a:pathLst>
          </a:custGeom>
          <a:solidFill>
            <a:srgbClr val="FFFFFF"/>
          </a:solidFill>
        </p:spPr>
        <p:txBody>
          <a:bodyPr wrap="square" lIns="0" tIns="0" rIns="0" bIns="0" rtlCol="0"/>
          <a:lstStyle/>
          <a:p>
            <a:endParaRPr/>
          </a:p>
        </p:txBody>
      </p:sp>
      <p:grpSp>
        <p:nvGrpSpPr>
          <p:cNvPr id="46" name="object 46"/>
          <p:cNvGrpSpPr/>
          <p:nvPr/>
        </p:nvGrpSpPr>
        <p:grpSpPr>
          <a:xfrm>
            <a:off x="18108612" y="9281558"/>
            <a:ext cx="1617345" cy="1392555"/>
            <a:chOff x="18108612" y="9281558"/>
            <a:chExt cx="1617345" cy="1392555"/>
          </a:xfrm>
        </p:grpSpPr>
        <p:sp>
          <p:nvSpPr>
            <p:cNvPr id="47" name="object 47"/>
            <p:cNvSpPr/>
            <p:nvPr/>
          </p:nvSpPr>
          <p:spPr>
            <a:xfrm>
              <a:off x="18665425" y="9471064"/>
              <a:ext cx="815975" cy="467995"/>
            </a:xfrm>
            <a:custGeom>
              <a:avLst/>
              <a:gdLst/>
              <a:ahLst/>
              <a:cxnLst/>
              <a:rect l="l" t="t" r="r" b="b"/>
              <a:pathLst>
                <a:path w="815975" h="467995">
                  <a:moveTo>
                    <a:pt x="34888" y="45349"/>
                  </a:moveTo>
                  <a:lnTo>
                    <a:pt x="27557" y="52352"/>
                  </a:lnTo>
                  <a:lnTo>
                    <a:pt x="18163" y="61864"/>
                  </a:lnTo>
                  <a:lnTo>
                    <a:pt x="8409" y="72519"/>
                  </a:lnTo>
                  <a:lnTo>
                    <a:pt x="0" y="82950"/>
                  </a:lnTo>
                  <a:lnTo>
                    <a:pt x="19988" y="95586"/>
                  </a:lnTo>
                  <a:lnTo>
                    <a:pt x="43006" y="112573"/>
                  </a:lnTo>
                  <a:lnTo>
                    <a:pt x="90530" y="159755"/>
                  </a:lnTo>
                  <a:lnTo>
                    <a:pt x="127370" y="224813"/>
                  </a:lnTo>
                  <a:lnTo>
                    <a:pt x="137032" y="264145"/>
                  </a:lnTo>
                  <a:lnTo>
                    <a:pt x="138321" y="308064"/>
                  </a:lnTo>
                  <a:lnTo>
                    <a:pt x="129338" y="356611"/>
                  </a:lnTo>
                  <a:lnTo>
                    <a:pt x="108181" y="409824"/>
                  </a:lnTo>
                  <a:lnTo>
                    <a:pt x="72950" y="467744"/>
                  </a:lnTo>
                  <a:lnTo>
                    <a:pt x="347256" y="467744"/>
                  </a:lnTo>
                  <a:lnTo>
                    <a:pt x="332731" y="434143"/>
                  </a:lnTo>
                  <a:lnTo>
                    <a:pt x="316402" y="388424"/>
                  </a:lnTo>
                  <a:lnTo>
                    <a:pt x="302388" y="334499"/>
                  </a:lnTo>
                  <a:lnTo>
                    <a:pt x="294807" y="276284"/>
                  </a:lnTo>
                  <a:lnTo>
                    <a:pt x="522573" y="276284"/>
                  </a:lnTo>
                  <a:lnTo>
                    <a:pt x="537020" y="265489"/>
                  </a:lnTo>
                  <a:lnTo>
                    <a:pt x="659734" y="265489"/>
                  </a:lnTo>
                  <a:lnTo>
                    <a:pt x="660004" y="256072"/>
                  </a:lnTo>
                  <a:lnTo>
                    <a:pt x="660352" y="254580"/>
                  </a:lnTo>
                  <a:lnTo>
                    <a:pt x="420989" y="254580"/>
                  </a:lnTo>
                  <a:lnTo>
                    <a:pt x="363510" y="247614"/>
                  </a:lnTo>
                  <a:lnTo>
                    <a:pt x="297320" y="220883"/>
                  </a:lnTo>
                  <a:lnTo>
                    <a:pt x="309204" y="176527"/>
                  </a:lnTo>
                  <a:lnTo>
                    <a:pt x="332247" y="136239"/>
                  </a:lnTo>
                  <a:lnTo>
                    <a:pt x="368510" y="101978"/>
                  </a:lnTo>
                  <a:lnTo>
                    <a:pt x="384474" y="93840"/>
                  </a:lnTo>
                  <a:lnTo>
                    <a:pt x="222160" y="93840"/>
                  </a:lnTo>
                  <a:lnTo>
                    <a:pt x="177351" y="93315"/>
                  </a:lnTo>
                  <a:lnTo>
                    <a:pt x="135515" y="86535"/>
                  </a:lnTo>
                  <a:lnTo>
                    <a:pt x="97356" y="75168"/>
                  </a:lnTo>
                  <a:lnTo>
                    <a:pt x="63579" y="60883"/>
                  </a:lnTo>
                  <a:lnTo>
                    <a:pt x="34888" y="45349"/>
                  </a:lnTo>
                  <a:close/>
                </a:path>
                <a:path w="815975" h="467995">
                  <a:moveTo>
                    <a:pt x="522573" y="276284"/>
                  </a:moveTo>
                  <a:lnTo>
                    <a:pt x="294807" y="276284"/>
                  </a:lnTo>
                  <a:lnTo>
                    <a:pt x="301770" y="279258"/>
                  </a:lnTo>
                  <a:lnTo>
                    <a:pt x="305058" y="280860"/>
                  </a:lnTo>
                  <a:lnTo>
                    <a:pt x="333966" y="298274"/>
                  </a:lnTo>
                  <a:lnTo>
                    <a:pt x="355448" y="323545"/>
                  </a:lnTo>
                  <a:lnTo>
                    <a:pt x="367818" y="358799"/>
                  </a:lnTo>
                  <a:lnTo>
                    <a:pt x="369394" y="406157"/>
                  </a:lnTo>
                  <a:lnTo>
                    <a:pt x="358491" y="467744"/>
                  </a:lnTo>
                  <a:lnTo>
                    <a:pt x="484634" y="467744"/>
                  </a:lnTo>
                  <a:lnTo>
                    <a:pt x="467807" y="400642"/>
                  </a:lnTo>
                  <a:lnTo>
                    <a:pt x="467753" y="351749"/>
                  </a:lnTo>
                  <a:lnTo>
                    <a:pt x="481352" y="316181"/>
                  </a:lnTo>
                  <a:lnTo>
                    <a:pt x="505482" y="289055"/>
                  </a:lnTo>
                  <a:lnTo>
                    <a:pt x="522573" y="276284"/>
                  </a:lnTo>
                  <a:close/>
                </a:path>
                <a:path w="815975" h="467995">
                  <a:moveTo>
                    <a:pt x="659734" y="265489"/>
                  </a:moveTo>
                  <a:lnTo>
                    <a:pt x="537020" y="265489"/>
                  </a:lnTo>
                  <a:lnTo>
                    <a:pt x="533791" y="328951"/>
                  </a:lnTo>
                  <a:lnTo>
                    <a:pt x="522816" y="387164"/>
                  </a:lnTo>
                  <a:lnTo>
                    <a:pt x="508928" y="435104"/>
                  </a:lnTo>
                  <a:lnTo>
                    <a:pt x="496958" y="467744"/>
                  </a:lnTo>
                  <a:lnTo>
                    <a:pt x="729475" y="467744"/>
                  </a:lnTo>
                  <a:lnTo>
                    <a:pt x="690867" y="410271"/>
                  </a:lnTo>
                  <a:lnTo>
                    <a:pt x="675513" y="374660"/>
                  </a:lnTo>
                  <a:lnTo>
                    <a:pt x="664431" y="336216"/>
                  </a:lnTo>
                  <a:lnTo>
                    <a:pt x="658852" y="296249"/>
                  </a:lnTo>
                  <a:lnTo>
                    <a:pt x="659734" y="265489"/>
                  </a:lnTo>
                  <a:close/>
                </a:path>
                <a:path w="815975" h="467995">
                  <a:moveTo>
                    <a:pt x="483605" y="75704"/>
                  </a:moveTo>
                  <a:lnTo>
                    <a:pt x="420050" y="75704"/>
                  </a:lnTo>
                  <a:lnTo>
                    <a:pt x="464627" y="103385"/>
                  </a:lnTo>
                  <a:lnTo>
                    <a:pt x="497064" y="137487"/>
                  </a:lnTo>
                  <a:lnTo>
                    <a:pt x="518886" y="176412"/>
                  </a:lnTo>
                  <a:lnTo>
                    <a:pt x="531617" y="218558"/>
                  </a:lnTo>
                  <a:lnTo>
                    <a:pt x="505997" y="233885"/>
                  </a:lnTo>
                  <a:lnTo>
                    <a:pt x="468803" y="247948"/>
                  </a:lnTo>
                  <a:lnTo>
                    <a:pt x="420989" y="254580"/>
                  </a:lnTo>
                  <a:lnTo>
                    <a:pt x="660352" y="254580"/>
                  </a:lnTo>
                  <a:lnTo>
                    <a:pt x="669119" y="216996"/>
                  </a:lnTo>
                  <a:lnTo>
                    <a:pt x="687426" y="180333"/>
                  </a:lnTo>
                  <a:lnTo>
                    <a:pt x="696309" y="170147"/>
                  </a:lnTo>
                  <a:lnTo>
                    <a:pt x="604163" y="170147"/>
                  </a:lnTo>
                  <a:lnTo>
                    <a:pt x="526359" y="124316"/>
                  </a:lnTo>
                  <a:lnTo>
                    <a:pt x="483605" y="75704"/>
                  </a:lnTo>
                  <a:close/>
                </a:path>
                <a:path w="815975" h="467995">
                  <a:moveTo>
                    <a:pt x="814069" y="42166"/>
                  </a:moveTo>
                  <a:lnTo>
                    <a:pt x="687659" y="141446"/>
                  </a:lnTo>
                  <a:lnTo>
                    <a:pt x="604163" y="170147"/>
                  </a:lnTo>
                  <a:lnTo>
                    <a:pt x="696309" y="170147"/>
                  </a:lnTo>
                  <a:lnTo>
                    <a:pt x="716155" y="147393"/>
                  </a:lnTo>
                  <a:lnTo>
                    <a:pt x="756535" y="119490"/>
                  </a:lnTo>
                  <a:lnTo>
                    <a:pt x="809797" y="97934"/>
                  </a:lnTo>
                  <a:lnTo>
                    <a:pt x="813960" y="83527"/>
                  </a:lnTo>
                  <a:lnTo>
                    <a:pt x="815545" y="67906"/>
                  </a:lnTo>
                  <a:lnTo>
                    <a:pt x="815324" y="53356"/>
                  </a:lnTo>
                  <a:lnTo>
                    <a:pt x="814069" y="42166"/>
                  </a:lnTo>
                  <a:close/>
                </a:path>
                <a:path w="815975" h="467995">
                  <a:moveTo>
                    <a:pt x="417023" y="0"/>
                  </a:moveTo>
                  <a:lnTo>
                    <a:pt x="367373" y="41189"/>
                  </a:lnTo>
                  <a:lnTo>
                    <a:pt x="317875" y="69446"/>
                  </a:lnTo>
                  <a:lnTo>
                    <a:pt x="269236" y="86440"/>
                  </a:lnTo>
                  <a:lnTo>
                    <a:pt x="222160" y="93840"/>
                  </a:lnTo>
                  <a:lnTo>
                    <a:pt x="384474" y="93840"/>
                  </a:lnTo>
                  <a:lnTo>
                    <a:pt x="420050" y="75704"/>
                  </a:lnTo>
                  <a:lnTo>
                    <a:pt x="483605" y="75704"/>
                  </a:lnTo>
                  <a:lnTo>
                    <a:pt x="417023" y="0"/>
                  </a:lnTo>
                  <a:close/>
                </a:path>
              </a:pathLst>
            </a:custGeom>
            <a:solidFill>
              <a:srgbClr val="FFFFFF"/>
            </a:solidFill>
          </p:spPr>
          <p:txBody>
            <a:bodyPr wrap="square" lIns="0" tIns="0" rIns="0" bIns="0" rtlCol="0"/>
            <a:lstStyle/>
            <a:p>
              <a:endParaRPr/>
            </a:p>
          </p:txBody>
        </p:sp>
        <p:pic>
          <p:nvPicPr>
            <p:cNvPr id="48" name="object 48"/>
            <p:cNvPicPr/>
            <p:nvPr/>
          </p:nvPicPr>
          <p:blipFill>
            <a:blip r:embed="rId16" cstate="screen">
              <a:extLst>
                <a:ext uri="{28A0092B-C50C-407E-A947-70E740481C1C}">
                  <a14:useLocalDpi xmlns:a14="http://schemas.microsoft.com/office/drawing/2010/main"/>
                </a:ext>
              </a:extLst>
            </a:blip>
            <a:stretch>
              <a:fillRect/>
            </a:stretch>
          </p:blipFill>
          <p:spPr>
            <a:xfrm>
              <a:off x="18807222" y="9413050"/>
              <a:ext cx="133346" cy="133336"/>
            </a:xfrm>
            <a:prstGeom prst="rect">
              <a:avLst/>
            </a:prstGeom>
          </p:spPr>
        </p:pic>
        <p:pic>
          <p:nvPicPr>
            <p:cNvPr id="49" name="object 49"/>
            <p:cNvPicPr/>
            <p:nvPr/>
          </p:nvPicPr>
          <p:blipFill>
            <a:blip r:embed="rId17" cstate="screen">
              <a:extLst>
                <a:ext uri="{28A0092B-C50C-407E-A947-70E740481C1C}">
                  <a14:useLocalDpi xmlns:a14="http://schemas.microsoft.com/office/drawing/2010/main"/>
                </a:ext>
              </a:extLst>
            </a:blip>
            <a:stretch>
              <a:fillRect/>
            </a:stretch>
          </p:blipFill>
          <p:spPr>
            <a:xfrm>
              <a:off x="19224473" y="9446290"/>
              <a:ext cx="113996" cy="114006"/>
            </a:xfrm>
            <a:prstGeom prst="rect">
              <a:avLst/>
            </a:prstGeom>
          </p:spPr>
        </p:pic>
        <p:pic>
          <p:nvPicPr>
            <p:cNvPr id="50" name="object 50"/>
            <p:cNvPicPr/>
            <p:nvPr/>
          </p:nvPicPr>
          <p:blipFill>
            <a:blip r:embed="rId18" cstate="screen">
              <a:extLst>
                <a:ext uri="{28A0092B-C50C-407E-A947-70E740481C1C}">
                  <a14:useLocalDpi xmlns:a14="http://schemas.microsoft.com/office/drawing/2010/main"/>
                </a:ext>
              </a:extLst>
            </a:blip>
            <a:stretch>
              <a:fillRect/>
            </a:stretch>
          </p:blipFill>
          <p:spPr>
            <a:xfrm>
              <a:off x="19025792" y="9605202"/>
              <a:ext cx="104384" cy="104363"/>
            </a:xfrm>
            <a:prstGeom prst="rect">
              <a:avLst/>
            </a:prstGeom>
          </p:spPr>
        </p:pic>
        <p:sp>
          <p:nvSpPr>
            <p:cNvPr id="51" name="object 51"/>
            <p:cNvSpPr/>
            <p:nvPr/>
          </p:nvSpPr>
          <p:spPr>
            <a:xfrm>
              <a:off x="18108612" y="9281559"/>
              <a:ext cx="1344930" cy="1316990"/>
            </a:xfrm>
            <a:custGeom>
              <a:avLst/>
              <a:gdLst/>
              <a:ahLst/>
              <a:cxnLst/>
              <a:rect l="l" t="t" r="r" b="b"/>
              <a:pathLst>
                <a:path w="1344930" h="1316990">
                  <a:moveTo>
                    <a:pt x="624763" y="390791"/>
                  </a:moveTo>
                  <a:lnTo>
                    <a:pt x="581774" y="342544"/>
                  </a:lnTo>
                  <a:lnTo>
                    <a:pt x="535089" y="309422"/>
                  </a:lnTo>
                  <a:lnTo>
                    <a:pt x="531876" y="307543"/>
                  </a:lnTo>
                  <a:lnTo>
                    <a:pt x="504520" y="349808"/>
                  </a:lnTo>
                  <a:lnTo>
                    <a:pt x="480517" y="395147"/>
                  </a:lnTo>
                  <a:lnTo>
                    <a:pt x="460121" y="443293"/>
                  </a:lnTo>
                  <a:lnTo>
                    <a:pt x="443547" y="493966"/>
                  </a:lnTo>
                  <a:lnTo>
                    <a:pt x="431038" y="546887"/>
                  </a:lnTo>
                  <a:lnTo>
                    <a:pt x="422821" y="601802"/>
                  </a:lnTo>
                  <a:lnTo>
                    <a:pt x="419125" y="658431"/>
                  </a:lnTo>
                  <a:lnTo>
                    <a:pt x="569696" y="658431"/>
                  </a:lnTo>
                  <a:lnTo>
                    <a:pt x="574027" y="600163"/>
                  </a:lnTo>
                  <a:lnTo>
                    <a:pt x="581774" y="543941"/>
                  </a:lnTo>
                  <a:lnTo>
                    <a:pt x="592861" y="490093"/>
                  </a:lnTo>
                  <a:lnTo>
                    <a:pt x="607212" y="438937"/>
                  </a:lnTo>
                  <a:lnTo>
                    <a:pt x="624763" y="390791"/>
                  </a:lnTo>
                  <a:close/>
                </a:path>
                <a:path w="1344930" h="1316990">
                  <a:moveTo>
                    <a:pt x="1084795" y="1292745"/>
                  </a:moveTo>
                  <a:lnTo>
                    <a:pt x="1083157" y="1283030"/>
                  </a:lnTo>
                  <a:lnTo>
                    <a:pt x="1078560" y="1275422"/>
                  </a:lnTo>
                  <a:lnTo>
                    <a:pt x="1071448" y="1270469"/>
                  </a:lnTo>
                  <a:lnTo>
                    <a:pt x="1062291" y="1268704"/>
                  </a:lnTo>
                  <a:lnTo>
                    <a:pt x="1053084" y="1270469"/>
                  </a:lnTo>
                  <a:lnTo>
                    <a:pt x="1045832" y="1275422"/>
                  </a:lnTo>
                  <a:lnTo>
                    <a:pt x="1041095" y="1283030"/>
                  </a:lnTo>
                  <a:lnTo>
                    <a:pt x="1039393" y="1292745"/>
                  </a:lnTo>
                  <a:lnTo>
                    <a:pt x="1041031" y="1302296"/>
                  </a:lnTo>
                  <a:lnTo>
                    <a:pt x="1045641" y="1309916"/>
                  </a:lnTo>
                  <a:lnTo>
                    <a:pt x="1052753" y="1314958"/>
                  </a:lnTo>
                  <a:lnTo>
                    <a:pt x="1061897" y="1316786"/>
                  </a:lnTo>
                  <a:lnTo>
                    <a:pt x="1071435" y="1314958"/>
                  </a:lnTo>
                  <a:lnTo>
                    <a:pt x="1078649" y="1309916"/>
                  </a:lnTo>
                  <a:lnTo>
                    <a:pt x="1083208" y="1302296"/>
                  </a:lnTo>
                  <a:lnTo>
                    <a:pt x="1084795" y="1292745"/>
                  </a:lnTo>
                  <a:close/>
                </a:path>
                <a:path w="1344930" h="1316990">
                  <a:moveTo>
                    <a:pt x="1103363" y="150190"/>
                  </a:moveTo>
                  <a:lnTo>
                    <a:pt x="1063459" y="120294"/>
                  </a:lnTo>
                  <a:lnTo>
                    <a:pt x="1021346" y="93357"/>
                  </a:lnTo>
                  <a:lnTo>
                    <a:pt x="977214" y="69507"/>
                  </a:lnTo>
                  <a:lnTo>
                    <a:pt x="931176" y="48907"/>
                  </a:lnTo>
                  <a:lnTo>
                    <a:pt x="883412" y="31711"/>
                  </a:lnTo>
                  <a:lnTo>
                    <a:pt x="834047" y="18072"/>
                  </a:lnTo>
                  <a:lnTo>
                    <a:pt x="783259" y="8128"/>
                  </a:lnTo>
                  <a:lnTo>
                    <a:pt x="731189" y="2057"/>
                  </a:lnTo>
                  <a:lnTo>
                    <a:pt x="677989" y="0"/>
                  </a:lnTo>
                  <a:lnTo>
                    <a:pt x="629564" y="1701"/>
                  </a:lnTo>
                  <a:lnTo>
                    <a:pt x="582066" y="6743"/>
                  </a:lnTo>
                  <a:lnTo>
                    <a:pt x="535597" y="14986"/>
                  </a:lnTo>
                  <a:lnTo>
                    <a:pt x="490283" y="26327"/>
                  </a:lnTo>
                  <a:lnTo>
                    <a:pt x="446227" y="40652"/>
                  </a:lnTo>
                  <a:lnTo>
                    <a:pt x="403542" y="57848"/>
                  </a:lnTo>
                  <a:lnTo>
                    <a:pt x="362356" y="77800"/>
                  </a:lnTo>
                  <a:lnTo>
                    <a:pt x="322783" y="100393"/>
                  </a:lnTo>
                  <a:lnTo>
                    <a:pt x="284924" y="125501"/>
                  </a:lnTo>
                  <a:lnTo>
                    <a:pt x="248907" y="153022"/>
                  </a:lnTo>
                  <a:lnTo>
                    <a:pt x="214845" y="182854"/>
                  </a:lnTo>
                  <a:lnTo>
                    <a:pt x="182841" y="214845"/>
                  </a:lnTo>
                  <a:lnTo>
                    <a:pt x="153022" y="248920"/>
                  </a:lnTo>
                  <a:lnTo>
                    <a:pt x="125488" y="284937"/>
                  </a:lnTo>
                  <a:lnTo>
                    <a:pt x="100380" y="322795"/>
                  </a:lnTo>
                  <a:lnTo>
                    <a:pt x="77787" y="362369"/>
                  </a:lnTo>
                  <a:lnTo>
                    <a:pt x="57835" y="403555"/>
                  </a:lnTo>
                  <a:lnTo>
                    <a:pt x="40640" y="446239"/>
                  </a:lnTo>
                  <a:lnTo>
                    <a:pt x="26314" y="490296"/>
                  </a:lnTo>
                  <a:lnTo>
                    <a:pt x="14973" y="535609"/>
                  </a:lnTo>
                  <a:lnTo>
                    <a:pt x="6731" y="582079"/>
                  </a:lnTo>
                  <a:lnTo>
                    <a:pt x="1701" y="629577"/>
                  </a:lnTo>
                  <a:lnTo>
                    <a:pt x="0" y="677989"/>
                  </a:lnTo>
                  <a:lnTo>
                    <a:pt x="2197" y="738847"/>
                  </a:lnTo>
                  <a:lnTo>
                    <a:pt x="8585" y="796772"/>
                  </a:lnTo>
                  <a:lnTo>
                    <a:pt x="18872" y="851776"/>
                  </a:lnTo>
                  <a:lnTo>
                    <a:pt x="32753" y="903859"/>
                  </a:lnTo>
                  <a:lnTo>
                    <a:pt x="49923" y="953058"/>
                  </a:lnTo>
                  <a:lnTo>
                    <a:pt x="70065" y="999363"/>
                  </a:lnTo>
                  <a:lnTo>
                    <a:pt x="92900" y="1042797"/>
                  </a:lnTo>
                  <a:lnTo>
                    <a:pt x="118110" y="1083386"/>
                  </a:lnTo>
                  <a:lnTo>
                    <a:pt x="145389" y="1121117"/>
                  </a:lnTo>
                  <a:lnTo>
                    <a:pt x="174447" y="1156030"/>
                  </a:lnTo>
                  <a:lnTo>
                    <a:pt x="204978" y="1188123"/>
                  </a:lnTo>
                  <a:lnTo>
                    <a:pt x="236664" y="1217409"/>
                  </a:lnTo>
                  <a:lnTo>
                    <a:pt x="269227" y="1243914"/>
                  </a:lnTo>
                  <a:lnTo>
                    <a:pt x="302348" y="1267625"/>
                  </a:lnTo>
                  <a:lnTo>
                    <a:pt x="335724" y="1288580"/>
                  </a:lnTo>
                  <a:lnTo>
                    <a:pt x="369049" y="1306791"/>
                  </a:lnTo>
                  <a:lnTo>
                    <a:pt x="336880" y="1274102"/>
                  </a:lnTo>
                  <a:lnTo>
                    <a:pt x="307136" y="1240320"/>
                  </a:lnTo>
                  <a:lnTo>
                    <a:pt x="279869" y="1205141"/>
                  </a:lnTo>
                  <a:lnTo>
                    <a:pt x="255079" y="1168260"/>
                  </a:lnTo>
                  <a:lnTo>
                    <a:pt x="232803" y="1129398"/>
                  </a:lnTo>
                  <a:lnTo>
                    <a:pt x="213067" y="1088250"/>
                  </a:lnTo>
                  <a:lnTo>
                    <a:pt x="195884" y="1044511"/>
                  </a:lnTo>
                  <a:lnTo>
                    <a:pt x="181279" y="997889"/>
                  </a:lnTo>
                  <a:lnTo>
                    <a:pt x="169278" y="948093"/>
                  </a:lnTo>
                  <a:lnTo>
                    <a:pt x="159905" y="894816"/>
                  </a:lnTo>
                  <a:lnTo>
                    <a:pt x="153174" y="837768"/>
                  </a:lnTo>
                  <a:lnTo>
                    <a:pt x="149123" y="776643"/>
                  </a:lnTo>
                  <a:lnTo>
                    <a:pt x="147764" y="711149"/>
                  </a:lnTo>
                  <a:lnTo>
                    <a:pt x="149390" y="661212"/>
                  </a:lnTo>
                  <a:lnTo>
                    <a:pt x="154178" y="612368"/>
                  </a:lnTo>
                  <a:lnTo>
                    <a:pt x="162026" y="564743"/>
                  </a:lnTo>
                  <a:lnTo>
                    <a:pt x="172821" y="518439"/>
                  </a:lnTo>
                  <a:lnTo>
                    <a:pt x="186448" y="473595"/>
                  </a:lnTo>
                  <a:lnTo>
                    <a:pt x="202806" y="430314"/>
                  </a:lnTo>
                  <a:lnTo>
                    <a:pt x="221780" y="388721"/>
                  </a:lnTo>
                  <a:lnTo>
                    <a:pt x="243268" y="348919"/>
                  </a:lnTo>
                  <a:lnTo>
                    <a:pt x="267144" y="311048"/>
                  </a:lnTo>
                  <a:lnTo>
                    <a:pt x="293306" y="275196"/>
                  </a:lnTo>
                  <a:lnTo>
                    <a:pt x="321640" y="241515"/>
                  </a:lnTo>
                  <a:lnTo>
                    <a:pt x="352044" y="210096"/>
                  </a:lnTo>
                  <a:lnTo>
                    <a:pt x="384403" y="181063"/>
                  </a:lnTo>
                  <a:lnTo>
                    <a:pt x="418617" y="154533"/>
                  </a:lnTo>
                  <a:lnTo>
                    <a:pt x="454545" y="130632"/>
                  </a:lnTo>
                  <a:lnTo>
                    <a:pt x="492112" y="109461"/>
                  </a:lnTo>
                  <a:lnTo>
                    <a:pt x="531190" y="91160"/>
                  </a:lnTo>
                  <a:lnTo>
                    <a:pt x="571665" y="75819"/>
                  </a:lnTo>
                  <a:lnTo>
                    <a:pt x="613435" y="63576"/>
                  </a:lnTo>
                  <a:lnTo>
                    <a:pt x="656399" y="54546"/>
                  </a:lnTo>
                  <a:lnTo>
                    <a:pt x="700430" y="48844"/>
                  </a:lnTo>
                  <a:lnTo>
                    <a:pt x="745413" y="46583"/>
                  </a:lnTo>
                  <a:lnTo>
                    <a:pt x="776795" y="47561"/>
                  </a:lnTo>
                  <a:lnTo>
                    <a:pt x="807034" y="51066"/>
                  </a:lnTo>
                  <a:lnTo>
                    <a:pt x="834644" y="56832"/>
                  </a:lnTo>
                  <a:lnTo>
                    <a:pt x="858164" y="64604"/>
                  </a:lnTo>
                  <a:lnTo>
                    <a:pt x="837755" y="60883"/>
                  </a:lnTo>
                  <a:lnTo>
                    <a:pt x="816013" y="57988"/>
                  </a:lnTo>
                  <a:lnTo>
                    <a:pt x="795375" y="56108"/>
                  </a:lnTo>
                  <a:lnTo>
                    <a:pt x="778268" y="55435"/>
                  </a:lnTo>
                  <a:lnTo>
                    <a:pt x="734174" y="57429"/>
                  </a:lnTo>
                  <a:lnTo>
                    <a:pt x="690702" y="63322"/>
                  </a:lnTo>
                  <a:lnTo>
                    <a:pt x="648042" y="72948"/>
                  </a:lnTo>
                  <a:lnTo>
                    <a:pt x="606361" y="86144"/>
                  </a:lnTo>
                  <a:lnTo>
                    <a:pt x="565810" y="102781"/>
                  </a:lnTo>
                  <a:lnTo>
                    <a:pt x="526580" y="122682"/>
                  </a:lnTo>
                  <a:lnTo>
                    <a:pt x="488823" y="145694"/>
                  </a:lnTo>
                  <a:lnTo>
                    <a:pt x="452716" y="171678"/>
                  </a:lnTo>
                  <a:lnTo>
                    <a:pt x="418414" y="200482"/>
                  </a:lnTo>
                  <a:lnTo>
                    <a:pt x="386105" y="231927"/>
                  </a:lnTo>
                  <a:lnTo>
                    <a:pt x="355955" y="265874"/>
                  </a:lnTo>
                  <a:lnTo>
                    <a:pt x="328117" y="302171"/>
                  </a:lnTo>
                  <a:lnTo>
                    <a:pt x="302780" y="340652"/>
                  </a:lnTo>
                  <a:lnTo>
                    <a:pt x="280098" y="381177"/>
                  </a:lnTo>
                  <a:lnTo>
                    <a:pt x="260235" y="423583"/>
                  </a:lnTo>
                  <a:lnTo>
                    <a:pt x="243370" y="467715"/>
                  </a:lnTo>
                  <a:lnTo>
                    <a:pt x="229679" y="513422"/>
                  </a:lnTo>
                  <a:lnTo>
                    <a:pt x="219316" y="560539"/>
                  </a:lnTo>
                  <a:lnTo>
                    <a:pt x="212458" y="608939"/>
                  </a:lnTo>
                  <a:lnTo>
                    <a:pt x="209270" y="658431"/>
                  </a:lnTo>
                  <a:lnTo>
                    <a:pt x="359740" y="658583"/>
                  </a:lnTo>
                  <a:lnTo>
                    <a:pt x="364464" y="606310"/>
                  </a:lnTo>
                  <a:lnTo>
                    <a:pt x="372440" y="555510"/>
                  </a:lnTo>
                  <a:lnTo>
                    <a:pt x="383578" y="506349"/>
                  </a:lnTo>
                  <a:lnTo>
                    <a:pt x="397751" y="459028"/>
                  </a:lnTo>
                  <a:lnTo>
                    <a:pt x="414845" y="413740"/>
                  </a:lnTo>
                  <a:lnTo>
                    <a:pt x="434746" y="370674"/>
                  </a:lnTo>
                  <a:lnTo>
                    <a:pt x="457339" y="329996"/>
                  </a:lnTo>
                  <a:lnTo>
                    <a:pt x="482511" y="291922"/>
                  </a:lnTo>
                  <a:lnTo>
                    <a:pt x="510146" y="256641"/>
                  </a:lnTo>
                  <a:lnTo>
                    <a:pt x="540118" y="224320"/>
                  </a:lnTo>
                  <a:lnTo>
                    <a:pt x="572312" y="195160"/>
                  </a:lnTo>
                  <a:lnTo>
                    <a:pt x="606628" y="169341"/>
                  </a:lnTo>
                  <a:lnTo>
                    <a:pt x="642950" y="147066"/>
                  </a:lnTo>
                  <a:lnTo>
                    <a:pt x="681151" y="128524"/>
                  </a:lnTo>
                  <a:lnTo>
                    <a:pt x="698004" y="112052"/>
                  </a:lnTo>
                  <a:lnTo>
                    <a:pt x="718045" y="99479"/>
                  </a:lnTo>
                  <a:lnTo>
                    <a:pt x="740664" y="91465"/>
                  </a:lnTo>
                  <a:lnTo>
                    <a:pt x="765289" y="88646"/>
                  </a:lnTo>
                  <a:lnTo>
                    <a:pt x="776808" y="89344"/>
                  </a:lnTo>
                  <a:lnTo>
                    <a:pt x="788644" y="91389"/>
                  </a:lnTo>
                  <a:lnTo>
                    <a:pt x="800341" y="94703"/>
                  </a:lnTo>
                  <a:lnTo>
                    <a:pt x="811428" y="99199"/>
                  </a:lnTo>
                  <a:lnTo>
                    <a:pt x="830961" y="99237"/>
                  </a:lnTo>
                  <a:lnTo>
                    <a:pt x="864704" y="101358"/>
                  </a:lnTo>
                  <a:lnTo>
                    <a:pt x="902741" y="106222"/>
                  </a:lnTo>
                  <a:lnTo>
                    <a:pt x="935177" y="114427"/>
                  </a:lnTo>
                  <a:lnTo>
                    <a:pt x="906691" y="110769"/>
                  </a:lnTo>
                  <a:lnTo>
                    <a:pt x="876490" y="109461"/>
                  </a:lnTo>
                  <a:lnTo>
                    <a:pt x="849591" y="109829"/>
                  </a:lnTo>
                  <a:lnTo>
                    <a:pt x="831037" y="111226"/>
                  </a:lnTo>
                  <a:lnTo>
                    <a:pt x="840828" y="120243"/>
                  </a:lnTo>
                  <a:lnTo>
                    <a:pt x="850442" y="130810"/>
                  </a:lnTo>
                  <a:lnTo>
                    <a:pt x="858926" y="142252"/>
                  </a:lnTo>
                  <a:lnTo>
                    <a:pt x="865390" y="153949"/>
                  </a:lnTo>
                  <a:lnTo>
                    <a:pt x="882802" y="150126"/>
                  </a:lnTo>
                  <a:lnTo>
                    <a:pt x="900633" y="147332"/>
                  </a:lnTo>
                  <a:lnTo>
                    <a:pt x="918883" y="145618"/>
                  </a:lnTo>
                  <a:lnTo>
                    <a:pt x="937564" y="145034"/>
                  </a:lnTo>
                  <a:lnTo>
                    <a:pt x="975334" y="147320"/>
                  </a:lnTo>
                  <a:lnTo>
                    <a:pt x="1012151" y="154025"/>
                  </a:lnTo>
                  <a:lnTo>
                    <a:pt x="1047864" y="164922"/>
                  </a:lnTo>
                  <a:lnTo>
                    <a:pt x="1082357" y="179793"/>
                  </a:lnTo>
                  <a:lnTo>
                    <a:pt x="1086612" y="171665"/>
                  </a:lnTo>
                  <a:lnTo>
                    <a:pt x="1091552" y="163995"/>
                  </a:lnTo>
                  <a:lnTo>
                    <a:pt x="1097140" y="156819"/>
                  </a:lnTo>
                  <a:lnTo>
                    <a:pt x="1103363" y="150190"/>
                  </a:lnTo>
                  <a:close/>
                </a:path>
                <a:path w="1344930" h="1316990">
                  <a:moveTo>
                    <a:pt x="1344383" y="657098"/>
                  </a:moveTo>
                  <a:lnTo>
                    <a:pt x="1343964" y="599516"/>
                  </a:lnTo>
                  <a:lnTo>
                    <a:pt x="1339672" y="542721"/>
                  </a:lnTo>
                  <a:lnTo>
                    <a:pt x="1331899" y="488632"/>
                  </a:lnTo>
                  <a:lnTo>
                    <a:pt x="1321028" y="439166"/>
                  </a:lnTo>
                  <a:lnTo>
                    <a:pt x="1307452" y="396227"/>
                  </a:lnTo>
                  <a:lnTo>
                    <a:pt x="1291551" y="361734"/>
                  </a:lnTo>
                  <a:lnTo>
                    <a:pt x="1285951" y="366737"/>
                  </a:lnTo>
                  <a:lnTo>
                    <a:pt x="1279309" y="373888"/>
                  </a:lnTo>
                  <a:lnTo>
                    <a:pt x="1273060" y="381812"/>
                  </a:lnTo>
                  <a:lnTo>
                    <a:pt x="1268666" y="389089"/>
                  </a:lnTo>
                  <a:lnTo>
                    <a:pt x="1283335" y="414159"/>
                  </a:lnTo>
                  <a:lnTo>
                    <a:pt x="1299603" y="453453"/>
                  </a:lnTo>
                  <a:lnTo>
                    <a:pt x="1315669" y="502196"/>
                  </a:lnTo>
                  <a:lnTo>
                    <a:pt x="1329690" y="555574"/>
                  </a:lnTo>
                  <a:lnTo>
                    <a:pt x="1339875" y="608812"/>
                  </a:lnTo>
                  <a:lnTo>
                    <a:pt x="1344383" y="657098"/>
                  </a:lnTo>
                  <a:close/>
                </a:path>
              </a:pathLst>
            </a:custGeom>
            <a:solidFill>
              <a:srgbClr val="FFFFFF"/>
            </a:solidFill>
          </p:spPr>
          <p:txBody>
            <a:bodyPr wrap="square" lIns="0" tIns="0" rIns="0" bIns="0" rtlCol="0"/>
            <a:lstStyle/>
            <a:p>
              <a:endParaRPr/>
            </a:p>
          </p:txBody>
        </p:sp>
        <p:pic>
          <p:nvPicPr>
            <p:cNvPr id="52" name="object 52"/>
            <p:cNvPicPr/>
            <p:nvPr/>
          </p:nvPicPr>
          <p:blipFill>
            <a:blip r:embed="rId19" cstate="screen">
              <a:extLst>
                <a:ext uri="{28A0092B-C50C-407E-A947-70E740481C1C}">
                  <a14:useLocalDpi xmlns:a14="http://schemas.microsoft.com/office/drawing/2010/main"/>
                </a:ext>
              </a:extLst>
            </a:blip>
            <a:stretch>
              <a:fillRect/>
            </a:stretch>
          </p:blipFill>
          <p:spPr>
            <a:xfrm>
              <a:off x="19221653" y="10405252"/>
              <a:ext cx="180486" cy="193083"/>
            </a:xfrm>
            <a:prstGeom prst="rect">
              <a:avLst/>
            </a:prstGeom>
          </p:spPr>
        </p:pic>
        <p:pic>
          <p:nvPicPr>
            <p:cNvPr id="53" name="object 53"/>
            <p:cNvPicPr/>
            <p:nvPr/>
          </p:nvPicPr>
          <p:blipFill>
            <a:blip r:embed="rId20" cstate="screen">
              <a:extLst>
                <a:ext uri="{28A0092B-C50C-407E-A947-70E740481C1C}">
                  <a14:useLocalDpi xmlns:a14="http://schemas.microsoft.com/office/drawing/2010/main"/>
                </a:ext>
              </a:extLst>
            </a:blip>
            <a:stretch>
              <a:fillRect/>
            </a:stretch>
          </p:blipFill>
          <p:spPr>
            <a:xfrm>
              <a:off x="19442956" y="10405250"/>
              <a:ext cx="92730" cy="188884"/>
            </a:xfrm>
            <a:prstGeom prst="rect">
              <a:avLst/>
            </a:prstGeom>
          </p:spPr>
        </p:pic>
        <p:sp>
          <p:nvSpPr>
            <p:cNvPr id="54" name="object 54"/>
            <p:cNvSpPr/>
            <p:nvPr/>
          </p:nvSpPr>
          <p:spPr>
            <a:xfrm>
              <a:off x="19552850" y="10405248"/>
              <a:ext cx="172720" cy="269240"/>
            </a:xfrm>
            <a:custGeom>
              <a:avLst/>
              <a:gdLst/>
              <a:ahLst/>
              <a:cxnLst/>
              <a:rect l="l" t="t" r="r" b="b"/>
              <a:pathLst>
                <a:path w="172719" h="269240">
                  <a:moveTo>
                    <a:pt x="24418" y="227815"/>
                  </a:moveTo>
                  <a:lnTo>
                    <a:pt x="44028" y="264730"/>
                  </a:lnTo>
                  <a:lnTo>
                    <a:pt x="77474" y="268641"/>
                  </a:lnTo>
                  <a:lnTo>
                    <a:pt x="95261" y="267544"/>
                  </a:lnTo>
                  <a:lnTo>
                    <a:pt x="113052" y="263872"/>
                  </a:lnTo>
                  <a:lnTo>
                    <a:pt x="129845" y="257054"/>
                  </a:lnTo>
                  <a:lnTo>
                    <a:pt x="144634" y="246516"/>
                  </a:lnTo>
                  <a:lnTo>
                    <a:pt x="148141" y="242317"/>
                  </a:lnTo>
                  <a:lnTo>
                    <a:pt x="78604" y="242317"/>
                  </a:lnTo>
                  <a:lnTo>
                    <a:pt x="62201" y="241123"/>
                  </a:lnTo>
                  <a:lnTo>
                    <a:pt x="47514" y="237924"/>
                  </a:lnTo>
                  <a:lnTo>
                    <a:pt x="34825" y="233296"/>
                  </a:lnTo>
                  <a:lnTo>
                    <a:pt x="24418" y="227815"/>
                  </a:lnTo>
                  <a:close/>
                </a:path>
                <a:path w="172719" h="269240">
                  <a:moveTo>
                    <a:pt x="170958" y="157220"/>
                  </a:moveTo>
                  <a:lnTo>
                    <a:pt x="138152" y="157220"/>
                  </a:lnTo>
                  <a:lnTo>
                    <a:pt x="138152" y="177827"/>
                  </a:lnTo>
                  <a:lnTo>
                    <a:pt x="133679" y="207539"/>
                  </a:lnTo>
                  <a:lnTo>
                    <a:pt x="121262" y="227525"/>
                  </a:lnTo>
                  <a:lnTo>
                    <a:pt x="102402" y="238785"/>
                  </a:lnTo>
                  <a:lnTo>
                    <a:pt x="78604" y="242317"/>
                  </a:lnTo>
                  <a:lnTo>
                    <a:pt x="148141" y="242317"/>
                  </a:lnTo>
                  <a:lnTo>
                    <a:pt x="156314" y="232532"/>
                  </a:lnTo>
                  <a:lnTo>
                    <a:pt x="164522" y="214219"/>
                  </a:lnTo>
                  <a:lnTo>
                    <a:pt x="169367" y="190970"/>
                  </a:lnTo>
                  <a:lnTo>
                    <a:pt x="170936" y="162560"/>
                  </a:lnTo>
                  <a:lnTo>
                    <a:pt x="170958" y="157220"/>
                  </a:lnTo>
                  <a:close/>
                </a:path>
                <a:path w="172719" h="269240">
                  <a:moveTo>
                    <a:pt x="83201" y="0"/>
                  </a:moveTo>
                  <a:lnTo>
                    <a:pt x="52328" y="6524"/>
                  </a:lnTo>
                  <a:lnTo>
                    <a:pt x="25713" y="25569"/>
                  </a:lnTo>
                  <a:lnTo>
                    <a:pt x="7042" y="56348"/>
                  </a:lnTo>
                  <a:lnTo>
                    <a:pt x="0" y="98070"/>
                  </a:lnTo>
                  <a:lnTo>
                    <a:pt x="5844" y="133712"/>
                  </a:lnTo>
                  <a:lnTo>
                    <a:pt x="22135" y="162273"/>
                  </a:lnTo>
                  <a:lnTo>
                    <a:pt x="47010" y="181248"/>
                  </a:lnTo>
                  <a:lnTo>
                    <a:pt x="78604" y="188130"/>
                  </a:lnTo>
                  <a:lnTo>
                    <a:pt x="98416" y="185714"/>
                  </a:lnTo>
                  <a:lnTo>
                    <a:pt x="114862" y="179111"/>
                  </a:lnTo>
                  <a:lnTo>
                    <a:pt x="127873" y="169290"/>
                  </a:lnTo>
                  <a:lnTo>
                    <a:pt x="133172" y="162560"/>
                  </a:lnTo>
                  <a:lnTo>
                    <a:pt x="88531" y="162560"/>
                  </a:lnTo>
                  <a:lnTo>
                    <a:pt x="64711" y="157283"/>
                  </a:lnTo>
                  <a:lnTo>
                    <a:pt x="47650" y="142956"/>
                  </a:lnTo>
                  <a:lnTo>
                    <a:pt x="37386" y="121832"/>
                  </a:lnTo>
                  <a:lnTo>
                    <a:pt x="33957" y="96164"/>
                  </a:lnTo>
                  <a:lnTo>
                    <a:pt x="38037" y="67221"/>
                  </a:lnTo>
                  <a:lnTo>
                    <a:pt x="49418" y="45221"/>
                  </a:lnTo>
                  <a:lnTo>
                    <a:pt x="66809" y="31234"/>
                  </a:lnTo>
                  <a:lnTo>
                    <a:pt x="88918" y="26334"/>
                  </a:lnTo>
                  <a:lnTo>
                    <a:pt x="136882" y="26334"/>
                  </a:lnTo>
                  <a:lnTo>
                    <a:pt x="132935" y="20607"/>
                  </a:lnTo>
                  <a:lnTo>
                    <a:pt x="121012" y="10304"/>
                  </a:lnTo>
                  <a:lnTo>
                    <a:pt x="104588" y="2862"/>
                  </a:lnTo>
                  <a:lnTo>
                    <a:pt x="83201" y="0"/>
                  </a:lnTo>
                  <a:close/>
                </a:path>
                <a:path w="172719" h="269240">
                  <a:moveTo>
                    <a:pt x="136882" y="26334"/>
                  </a:moveTo>
                  <a:lnTo>
                    <a:pt x="88918" y="26334"/>
                  </a:lnTo>
                  <a:lnTo>
                    <a:pt x="105694" y="29141"/>
                  </a:lnTo>
                  <a:lnTo>
                    <a:pt x="119252" y="36777"/>
                  </a:lnTo>
                  <a:lnTo>
                    <a:pt x="129379" y="48063"/>
                  </a:lnTo>
                  <a:lnTo>
                    <a:pt x="135859" y="61820"/>
                  </a:lnTo>
                  <a:lnTo>
                    <a:pt x="137378" y="66395"/>
                  </a:lnTo>
                  <a:lnTo>
                    <a:pt x="137754" y="71359"/>
                  </a:lnTo>
                  <a:lnTo>
                    <a:pt x="137754" y="116006"/>
                  </a:lnTo>
                  <a:lnTo>
                    <a:pt x="116810" y="153402"/>
                  </a:lnTo>
                  <a:lnTo>
                    <a:pt x="88531" y="162560"/>
                  </a:lnTo>
                  <a:lnTo>
                    <a:pt x="133172" y="162560"/>
                  </a:lnTo>
                  <a:lnTo>
                    <a:pt x="137378" y="157220"/>
                  </a:lnTo>
                  <a:lnTo>
                    <a:pt x="170958" y="157220"/>
                  </a:lnTo>
                  <a:lnTo>
                    <a:pt x="171040" y="45221"/>
                  </a:lnTo>
                  <a:lnTo>
                    <a:pt x="171158" y="36777"/>
                  </a:lnTo>
                  <a:lnTo>
                    <a:pt x="171281" y="32051"/>
                  </a:lnTo>
                  <a:lnTo>
                    <a:pt x="140822" y="32051"/>
                  </a:lnTo>
                  <a:lnTo>
                    <a:pt x="136882" y="26334"/>
                  </a:lnTo>
                  <a:close/>
                </a:path>
                <a:path w="172719" h="269240">
                  <a:moveTo>
                    <a:pt x="172486" y="4198"/>
                  </a:moveTo>
                  <a:lnTo>
                    <a:pt x="143084" y="4198"/>
                  </a:lnTo>
                  <a:lnTo>
                    <a:pt x="141587" y="32051"/>
                  </a:lnTo>
                  <a:lnTo>
                    <a:pt x="171281" y="32051"/>
                  </a:lnTo>
                  <a:lnTo>
                    <a:pt x="171460" y="25569"/>
                  </a:lnTo>
                  <a:lnTo>
                    <a:pt x="171925" y="14599"/>
                  </a:lnTo>
                  <a:lnTo>
                    <a:pt x="172486" y="4198"/>
                  </a:lnTo>
                  <a:close/>
                </a:path>
              </a:pathLst>
            </a:custGeom>
            <a:solidFill>
              <a:srgbClr val="FFFFFF"/>
            </a:solidFill>
          </p:spPr>
          <p:txBody>
            <a:bodyPr wrap="square" lIns="0" tIns="0" rIns="0" bIns="0" rtlCol="0"/>
            <a:lstStyle/>
            <a:p>
              <a:endParaRPr/>
            </a:p>
          </p:txBody>
        </p:sp>
      </p:grpSp>
      <p:sp>
        <p:nvSpPr>
          <p:cNvPr id="56" name="TextBox 55">
            <a:extLst>
              <a:ext uri="{FF2B5EF4-FFF2-40B4-BE49-F238E27FC236}">
                <a16:creationId xmlns:a16="http://schemas.microsoft.com/office/drawing/2014/main" id="{23A956BF-B8AD-AEDE-B5B8-E41A906CBAA7}"/>
              </a:ext>
            </a:extLst>
          </p:cNvPr>
          <p:cNvSpPr txBox="1"/>
          <p:nvPr/>
        </p:nvSpPr>
        <p:spPr>
          <a:xfrm>
            <a:off x="7459812" y="4987289"/>
            <a:ext cx="11924840" cy="2585323"/>
          </a:xfrm>
          <a:prstGeom prst="rect">
            <a:avLst/>
          </a:prstGeom>
          <a:noFill/>
        </p:spPr>
        <p:txBody>
          <a:bodyPr wrap="square" rtlCol="0">
            <a:spAutoFit/>
          </a:bodyPr>
          <a:lstStyle/>
          <a:p>
            <a:r>
              <a:rPr lang="en-US" sz="5400" b="1" dirty="0">
                <a:solidFill>
                  <a:schemeClr val="bg1"/>
                </a:solidFill>
                <a:latin typeface="+mj-lt"/>
              </a:rPr>
              <a:t>SUBSTANCE USE SPOTLIGHT: </a:t>
            </a:r>
          </a:p>
          <a:p>
            <a:r>
              <a:rPr lang="en-US" sz="5400" dirty="0">
                <a:solidFill>
                  <a:schemeClr val="bg1"/>
                </a:solidFill>
                <a:latin typeface="+mj-lt"/>
              </a:rPr>
              <a:t>OVER THE COUNTER AND PRESCRIPTION MEDICATION</a:t>
            </a:r>
            <a:endParaRPr lang="en-CA" sz="5400" dirty="0">
              <a:solidFill>
                <a:schemeClr val="bg1"/>
              </a:solidFill>
              <a:latin typeface="+mj-lt"/>
            </a:endParaRPr>
          </a:p>
        </p:txBody>
      </p:sp>
      <p:sp>
        <p:nvSpPr>
          <p:cNvPr id="57" name="TextBox 56">
            <a:extLst>
              <a:ext uri="{FF2B5EF4-FFF2-40B4-BE49-F238E27FC236}">
                <a16:creationId xmlns:a16="http://schemas.microsoft.com/office/drawing/2014/main" id="{799F1C36-B28E-FFB4-527C-4E7ECA3C362A}"/>
              </a:ext>
            </a:extLst>
          </p:cNvPr>
          <p:cNvSpPr txBox="1"/>
          <p:nvPr/>
        </p:nvSpPr>
        <p:spPr>
          <a:xfrm>
            <a:off x="7459812" y="7502346"/>
            <a:ext cx="11050438" cy="1200329"/>
          </a:xfrm>
          <a:prstGeom prst="rect">
            <a:avLst/>
          </a:prstGeom>
          <a:noFill/>
        </p:spPr>
        <p:txBody>
          <a:bodyPr wrap="square" rtlCol="0">
            <a:spAutoFit/>
          </a:bodyPr>
          <a:lstStyle/>
          <a:p>
            <a:r>
              <a:rPr lang="en-US" sz="3600" dirty="0">
                <a:solidFill>
                  <a:schemeClr val="bg1"/>
                </a:solidFill>
                <a:latin typeface="+mj-lt"/>
              </a:rPr>
              <a:t>Name of Presenter</a:t>
            </a:r>
          </a:p>
          <a:p>
            <a:r>
              <a:rPr lang="en-US" sz="3600" dirty="0">
                <a:solidFill>
                  <a:schemeClr val="bg1"/>
                </a:solidFill>
                <a:latin typeface="+mj-lt"/>
              </a:rPr>
              <a:t>Date</a:t>
            </a:r>
            <a:endParaRPr lang="en-CA" sz="3600" dirty="0">
              <a:solidFill>
                <a:schemeClr val="bg1"/>
              </a:solidFill>
              <a:latin typeface="+mj-lt"/>
            </a:endParaRPr>
          </a:p>
        </p:txBody>
      </p:sp>
    </p:spTree>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C29BE6-0EC9-71CE-3270-CB5F3F421213}"/>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EF499CF-B4BB-6207-E7C6-FF7143A2D1B5}"/>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10</a:t>
            </a:fld>
            <a:endParaRPr lang="en-CA" spc="-25" dirty="0"/>
          </a:p>
        </p:txBody>
      </p:sp>
      <p:pic>
        <p:nvPicPr>
          <p:cNvPr id="5" name="object 2">
            <a:extLst>
              <a:ext uri="{FF2B5EF4-FFF2-40B4-BE49-F238E27FC236}">
                <a16:creationId xmlns:a16="http://schemas.microsoft.com/office/drawing/2014/main" id="{6DF575C0-770C-F449-7294-16D3B1EC525E}"/>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76B07882-113C-90B6-E517-00D307568C78}"/>
              </a:ext>
            </a:extLst>
          </p:cNvPr>
          <p:cNvSpPr>
            <a:spLocks noGrp="1"/>
          </p:cNvSpPr>
          <p:nvPr>
            <p:ph type="title"/>
          </p:nvPr>
        </p:nvSpPr>
        <p:spPr>
          <a:xfrm>
            <a:off x="2127250" y="496411"/>
            <a:ext cx="16971645" cy="1015663"/>
          </a:xfrm>
        </p:spPr>
        <p:txBody>
          <a:bodyPr/>
          <a:lstStyle/>
          <a:p>
            <a:r>
              <a:rPr lang="en-US" sz="6600" dirty="0"/>
              <a:t>About Sedatives</a:t>
            </a:r>
            <a:endParaRPr lang="en-CA" sz="6600" dirty="0"/>
          </a:p>
        </p:txBody>
      </p:sp>
      <p:graphicFrame>
        <p:nvGraphicFramePr>
          <p:cNvPr id="7" name="Diagram 6">
            <a:extLst>
              <a:ext uri="{FF2B5EF4-FFF2-40B4-BE49-F238E27FC236}">
                <a16:creationId xmlns:a16="http://schemas.microsoft.com/office/drawing/2014/main" id="{D4AE7F18-2CA4-1020-78A7-48EFE01C07FA}"/>
              </a:ext>
            </a:extLst>
          </p:cNvPr>
          <p:cNvGraphicFramePr/>
          <p:nvPr>
            <p:extLst>
              <p:ext uri="{D42A27DB-BD31-4B8C-83A1-F6EECF244321}">
                <p14:modId xmlns:p14="http://schemas.microsoft.com/office/powerpoint/2010/main" val="263970575"/>
              </p:ext>
            </p:extLst>
          </p:nvPr>
        </p:nvGraphicFramePr>
        <p:xfrm>
          <a:off x="709506" y="1896886"/>
          <a:ext cx="18685087" cy="7515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477814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graphicEl>
                                              <a:dgm id="{4239FD34-4190-44DE-9BDF-CE0E75D50212}"/>
                                            </p:graphicEl>
                                          </p:spTgt>
                                        </p:tgtEl>
                                        <p:attrNameLst>
                                          <p:attrName>style.visibility</p:attrName>
                                        </p:attrNameLst>
                                      </p:cBhvr>
                                      <p:to>
                                        <p:strVal val="visible"/>
                                      </p:to>
                                    </p:set>
                                    <p:anim calcmode="lin" valueType="num">
                                      <p:cBhvr additive="base">
                                        <p:cTn id="7" dur="500" fill="hold"/>
                                        <p:tgtEl>
                                          <p:spTgt spid="7">
                                            <p:graphicEl>
                                              <a:dgm id="{4239FD34-4190-44DE-9BDF-CE0E75D50212}"/>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graphicEl>
                                              <a:dgm id="{4239FD34-4190-44DE-9BDF-CE0E75D50212}"/>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graphicEl>
                                              <a:dgm id="{A33076F9-6192-4BF8-96AA-8A43A3AF0AEA}"/>
                                            </p:graphicEl>
                                          </p:spTgt>
                                        </p:tgtEl>
                                        <p:attrNameLst>
                                          <p:attrName>style.visibility</p:attrName>
                                        </p:attrNameLst>
                                      </p:cBhvr>
                                      <p:to>
                                        <p:strVal val="visible"/>
                                      </p:to>
                                    </p:set>
                                    <p:anim calcmode="lin" valueType="num">
                                      <p:cBhvr additive="base">
                                        <p:cTn id="13" dur="500" fill="hold"/>
                                        <p:tgtEl>
                                          <p:spTgt spid="7">
                                            <p:graphicEl>
                                              <a:dgm id="{A33076F9-6192-4BF8-96AA-8A43A3AF0AEA}"/>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graphicEl>
                                              <a:dgm id="{A33076F9-6192-4BF8-96AA-8A43A3AF0AEA}"/>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graphicEl>
                                              <a:dgm id="{227A880D-85DE-4083-95B6-EDBAD603729B}"/>
                                            </p:graphicEl>
                                          </p:spTgt>
                                        </p:tgtEl>
                                        <p:attrNameLst>
                                          <p:attrName>style.visibility</p:attrName>
                                        </p:attrNameLst>
                                      </p:cBhvr>
                                      <p:to>
                                        <p:strVal val="visible"/>
                                      </p:to>
                                    </p:set>
                                    <p:anim calcmode="lin" valueType="num">
                                      <p:cBhvr additive="base">
                                        <p:cTn id="19" dur="500" fill="hold"/>
                                        <p:tgtEl>
                                          <p:spTgt spid="7">
                                            <p:graphicEl>
                                              <a:dgm id="{227A880D-85DE-4083-95B6-EDBAD603729B}"/>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graphicEl>
                                              <a:dgm id="{227A880D-85DE-4083-95B6-EDBAD603729B}"/>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graphicEl>
                                              <a:dgm id="{5F3978B0-C97F-4BEB-B59C-07054F537C44}"/>
                                            </p:graphicEl>
                                          </p:spTgt>
                                        </p:tgtEl>
                                        <p:attrNameLst>
                                          <p:attrName>style.visibility</p:attrName>
                                        </p:attrNameLst>
                                      </p:cBhvr>
                                      <p:to>
                                        <p:strVal val="visible"/>
                                      </p:to>
                                    </p:set>
                                    <p:anim calcmode="lin" valueType="num">
                                      <p:cBhvr additive="base">
                                        <p:cTn id="25" dur="500" fill="hold"/>
                                        <p:tgtEl>
                                          <p:spTgt spid="7">
                                            <p:graphicEl>
                                              <a:dgm id="{5F3978B0-C97F-4BEB-B59C-07054F537C44}"/>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graphicEl>
                                              <a:dgm id="{5F3978B0-C97F-4BEB-B59C-07054F537C44}"/>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graphicEl>
                                              <a:dgm id="{3610E765-4973-4AD8-A497-C6FFE9C24902}"/>
                                            </p:graphicEl>
                                          </p:spTgt>
                                        </p:tgtEl>
                                        <p:attrNameLst>
                                          <p:attrName>style.visibility</p:attrName>
                                        </p:attrNameLst>
                                      </p:cBhvr>
                                      <p:to>
                                        <p:strVal val="visible"/>
                                      </p:to>
                                    </p:set>
                                    <p:anim calcmode="lin" valueType="num">
                                      <p:cBhvr additive="base">
                                        <p:cTn id="31" dur="500" fill="hold"/>
                                        <p:tgtEl>
                                          <p:spTgt spid="7">
                                            <p:graphicEl>
                                              <a:dgm id="{3610E765-4973-4AD8-A497-C6FFE9C24902}"/>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graphicEl>
                                              <a:dgm id="{3610E765-4973-4AD8-A497-C6FFE9C24902}"/>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DA96783-3D8B-1698-D776-9EF93C8B8627}"/>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11</a:t>
            </a:fld>
            <a:endParaRPr lang="en-CA" spc="-25" dirty="0"/>
          </a:p>
        </p:txBody>
      </p:sp>
      <p:pic>
        <p:nvPicPr>
          <p:cNvPr id="5" name="object 2">
            <a:extLst>
              <a:ext uri="{FF2B5EF4-FFF2-40B4-BE49-F238E27FC236}">
                <a16:creationId xmlns:a16="http://schemas.microsoft.com/office/drawing/2014/main" id="{17A13985-AACB-4B9D-2018-EABF588AC4EB}"/>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43B0CF8E-0B50-09D9-94D3-1EFC8264BD68}"/>
              </a:ext>
            </a:extLst>
          </p:cNvPr>
          <p:cNvSpPr>
            <a:spLocks noGrp="1"/>
          </p:cNvSpPr>
          <p:nvPr>
            <p:ph type="title"/>
          </p:nvPr>
        </p:nvSpPr>
        <p:spPr>
          <a:xfrm>
            <a:off x="2127250" y="496411"/>
            <a:ext cx="16971645" cy="1015663"/>
          </a:xfrm>
        </p:spPr>
        <p:txBody>
          <a:bodyPr/>
          <a:lstStyle/>
          <a:p>
            <a:r>
              <a:rPr lang="en-US" sz="6600" dirty="0"/>
              <a:t>About Stimulants</a:t>
            </a:r>
            <a:endParaRPr lang="en-CA" sz="6600" dirty="0"/>
          </a:p>
        </p:txBody>
      </p:sp>
      <p:graphicFrame>
        <p:nvGraphicFramePr>
          <p:cNvPr id="7" name="Diagram 6">
            <a:extLst>
              <a:ext uri="{FF2B5EF4-FFF2-40B4-BE49-F238E27FC236}">
                <a16:creationId xmlns:a16="http://schemas.microsoft.com/office/drawing/2014/main" id="{2A8CAF52-D74A-A9E3-A1BD-86A7BEB44ED5}"/>
              </a:ext>
            </a:extLst>
          </p:cNvPr>
          <p:cNvGraphicFramePr/>
          <p:nvPr>
            <p:extLst>
              <p:ext uri="{D42A27DB-BD31-4B8C-83A1-F6EECF244321}">
                <p14:modId xmlns:p14="http://schemas.microsoft.com/office/powerpoint/2010/main" val="1475050038"/>
              </p:ext>
            </p:extLst>
          </p:nvPr>
        </p:nvGraphicFramePr>
        <p:xfrm>
          <a:off x="709506" y="1896886"/>
          <a:ext cx="18685087" cy="75155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6750477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A33076F9-6192-4BF8-96AA-8A43A3AF0AEA}"/>
                                            </p:graphicEl>
                                          </p:spTgt>
                                        </p:tgtEl>
                                        <p:attrNameLst>
                                          <p:attrName>style.visibility</p:attrName>
                                        </p:attrNameLst>
                                      </p:cBhvr>
                                      <p:to>
                                        <p:strVal val="visible"/>
                                      </p:to>
                                    </p:set>
                                    <p:animEffect transition="in" filter="fade">
                                      <p:cBhvr>
                                        <p:cTn id="7" dur="500"/>
                                        <p:tgtEl>
                                          <p:spTgt spid="7">
                                            <p:graphicEl>
                                              <a:dgm id="{A33076F9-6192-4BF8-96AA-8A43A3AF0AE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227A880D-85DE-4083-95B6-EDBAD603729B}"/>
                                            </p:graphicEl>
                                          </p:spTgt>
                                        </p:tgtEl>
                                        <p:attrNameLst>
                                          <p:attrName>style.visibility</p:attrName>
                                        </p:attrNameLst>
                                      </p:cBhvr>
                                      <p:to>
                                        <p:strVal val="visible"/>
                                      </p:to>
                                    </p:set>
                                    <p:animEffect transition="in" filter="fade">
                                      <p:cBhvr>
                                        <p:cTn id="12" dur="500"/>
                                        <p:tgtEl>
                                          <p:spTgt spid="7">
                                            <p:graphicEl>
                                              <a:dgm id="{227A880D-85DE-4083-95B6-EDBAD603729B}"/>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F1340ABF-C966-4DF2-9C2F-12EDF67B0839}"/>
                                            </p:graphicEl>
                                          </p:spTgt>
                                        </p:tgtEl>
                                        <p:attrNameLst>
                                          <p:attrName>style.visibility</p:attrName>
                                        </p:attrNameLst>
                                      </p:cBhvr>
                                      <p:to>
                                        <p:strVal val="visible"/>
                                      </p:to>
                                    </p:set>
                                    <p:animEffect transition="in" filter="fade">
                                      <p:cBhvr>
                                        <p:cTn id="17" dur="500"/>
                                        <p:tgtEl>
                                          <p:spTgt spid="7">
                                            <p:graphicEl>
                                              <a:dgm id="{F1340ABF-C966-4DF2-9C2F-12EDF67B0839}"/>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89400CC7-BF31-4707-81D4-005A4E0E637B}"/>
                                            </p:graphicEl>
                                          </p:spTgt>
                                        </p:tgtEl>
                                        <p:attrNameLst>
                                          <p:attrName>style.visibility</p:attrName>
                                        </p:attrNameLst>
                                      </p:cBhvr>
                                      <p:to>
                                        <p:strVal val="visible"/>
                                      </p:to>
                                    </p:set>
                                    <p:animEffect transition="in" filter="fade">
                                      <p:cBhvr>
                                        <p:cTn id="22" dur="500"/>
                                        <p:tgtEl>
                                          <p:spTgt spid="7">
                                            <p:graphicEl>
                                              <a:dgm id="{89400CC7-BF31-4707-81D4-005A4E0E637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449F43-9CC5-96BF-C403-A9D94D23029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41A087C-A6A9-07CD-90A3-F057C3D007F0}"/>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12</a:t>
            </a:fld>
            <a:endParaRPr lang="en-CA" spc="-25" dirty="0"/>
          </a:p>
        </p:txBody>
      </p:sp>
      <p:pic>
        <p:nvPicPr>
          <p:cNvPr id="5" name="object 2">
            <a:extLst>
              <a:ext uri="{FF2B5EF4-FFF2-40B4-BE49-F238E27FC236}">
                <a16:creationId xmlns:a16="http://schemas.microsoft.com/office/drawing/2014/main" id="{13BF7574-253F-D031-D3AA-3768A6A268D9}"/>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C34468A6-4B47-31EA-A430-0D5C96C6E7BF}"/>
              </a:ext>
            </a:extLst>
          </p:cNvPr>
          <p:cNvSpPr>
            <a:spLocks noGrp="1"/>
          </p:cNvSpPr>
          <p:nvPr>
            <p:ph type="title"/>
          </p:nvPr>
        </p:nvSpPr>
        <p:spPr>
          <a:xfrm>
            <a:off x="2127250" y="496411"/>
            <a:ext cx="16971645" cy="1015663"/>
          </a:xfrm>
        </p:spPr>
        <p:txBody>
          <a:bodyPr/>
          <a:lstStyle/>
          <a:p>
            <a:r>
              <a:rPr lang="en-US" sz="6600" dirty="0"/>
              <a:t>Knowledge Check</a:t>
            </a:r>
            <a:endParaRPr lang="en-CA" sz="6600" dirty="0"/>
          </a:p>
        </p:txBody>
      </p:sp>
      <p:sp>
        <p:nvSpPr>
          <p:cNvPr id="7" name="Rectangle 6">
            <a:extLst>
              <a:ext uri="{FF2B5EF4-FFF2-40B4-BE49-F238E27FC236}">
                <a16:creationId xmlns:a16="http://schemas.microsoft.com/office/drawing/2014/main" id="{F99A45C0-4341-158A-01D1-1BD024D16F3A}"/>
              </a:ext>
            </a:extLst>
          </p:cNvPr>
          <p:cNvSpPr/>
          <p:nvPr/>
        </p:nvSpPr>
        <p:spPr>
          <a:xfrm>
            <a:off x="831894" y="2454275"/>
            <a:ext cx="18440311" cy="5139869"/>
          </a:xfrm>
          <a:prstGeom prst="rect">
            <a:avLst/>
          </a:prstGeom>
          <a:noFill/>
        </p:spPr>
        <p:txBody>
          <a:bodyPr wrap="square" lIns="91440" tIns="45720" rIns="91440" bIns="45720">
            <a:spAutoFit/>
          </a:bodyPr>
          <a:lstStyle/>
          <a:p>
            <a:pPr algn="ctr"/>
            <a:r>
              <a:rPr lang="en-US" sz="6000" b="1" cap="none" spc="0" dirty="0">
                <a:ln w="22225">
                  <a:solidFill>
                    <a:schemeClr val="accent4">
                      <a:lumMod val="75000"/>
                    </a:schemeClr>
                  </a:solidFill>
                  <a:prstDash val="solid"/>
                </a:ln>
                <a:solidFill>
                  <a:schemeClr val="accent4"/>
                </a:solidFill>
                <a:effectLst>
                  <a:outerShdw blurRad="50800" dist="38100" dir="2700000" algn="tl" rotWithShape="0">
                    <a:prstClr val="black">
                      <a:alpha val="40000"/>
                    </a:prstClr>
                  </a:outerShdw>
                </a:effectLst>
              </a:rPr>
              <a:t>Taking someone else’s prescription </a:t>
            </a:r>
            <a:r>
              <a:rPr lang="en-US" sz="6000" b="1" dirty="0">
                <a:ln w="22225">
                  <a:solidFill>
                    <a:schemeClr val="accent4">
                      <a:lumMod val="75000"/>
                    </a:schemeClr>
                  </a:solidFill>
                  <a:prstDash val="solid"/>
                </a:ln>
                <a:solidFill>
                  <a:schemeClr val="accent4"/>
                </a:solidFill>
                <a:effectLst>
                  <a:outerShdw blurRad="50800" dist="38100" dir="2700000" algn="tl" rotWithShape="0">
                    <a:prstClr val="black">
                      <a:alpha val="40000"/>
                    </a:prstClr>
                  </a:outerShdw>
                </a:effectLst>
              </a:rPr>
              <a:t>opioid</a:t>
            </a:r>
            <a:r>
              <a:rPr lang="en-US" sz="6000" b="1" cap="none" spc="0" dirty="0">
                <a:ln w="22225">
                  <a:solidFill>
                    <a:schemeClr val="accent4">
                      <a:lumMod val="75000"/>
                    </a:schemeClr>
                  </a:solidFill>
                  <a:prstDash val="solid"/>
                </a:ln>
                <a:solidFill>
                  <a:schemeClr val="accent4"/>
                </a:solidFill>
                <a:effectLst>
                  <a:outerShdw blurRad="50800" dist="38100" dir="2700000" algn="tl" rotWithShape="0">
                    <a:prstClr val="black">
                      <a:alpha val="40000"/>
                    </a:prstClr>
                  </a:outerShdw>
                </a:effectLst>
              </a:rPr>
              <a:t> is illegal, even if they share it with me</a:t>
            </a:r>
          </a:p>
          <a:p>
            <a:pPr algn="ctr"/>
            <a:endParaRPr lang="en-US" sz="6000" b="1" dirty="0">
              <a:ln w="22225">
                <a:solidFill>
                  <a:schemeClr val="accent4">
                    <a:lumMod val="75000"/>
                  </a:schemeClr>
                </a:solidFill>
                <a:prstDash val="solid"/>
              </a:ln>
              <a:solidFill>
                <a:schemeClr val="accent4"/>
              </a:solidFill>
              <a:effectLst>
                <a:outerShdw blurRad="50800" dist="38100" dir="2700000" algn="tl" rotWithShape="0">
                  <a:prstClr val="black">
                    <a:alpha val="40000"/>
                  </a:prstClr>
                </a:outerShdw>
              </a:effectLst>
            </a:endParaRPr>
          </a:p>
          <a:p>
            <a:pPr algn="ctr"/>
            <a:endParaRPr lang="en-US" sz="6000" b="1" dirty="0">
              <a:ln w="22225">
                <a:solidFill>
                  <a:schemeClr val="accent4">
                    <a:lumMod val="75000"/>
                  </a:schemeClr>
                </a:solidFill>
                <a:prstDash val="solid"/>
              </a:ln>
              <a:solidFill>
                <a:schemeClr val="accent4"/>
              </a:solidFill>
              <a:effectLst>
                <a:outerShdw blurRad="50800" dist="38100" dir="2700000" algn="tl" rotWithShape="0">
                  <a:prstClr val="black">
                    <a:alpha val="40000"/>
                  </a:prstClr>
                </a:outerShdw>
              </a:effectLst>
            </a:endParaRPr>
          </a:p>
          <a:p>
            <a:pPr algn="ctr"/>
            <a:r>
              <a:rPr lang="en-US" sz="8800" b="1" cap="none" spc="0" dirty="0">
                <a:ln w="22225">
                  <a:solidFill>
                    <a:schemeClr val="accent4">
                      <a:lumMod val="75000"/>
                    </a:schemeClr>
                  </a:solidFill>
                  <a:prstDash val="solid"/>
                </a:ln>
                <a:solidFill>
                  <a:schemeClr val="accent4"/>
                </a:solidFill>
                <a:effectLst>
                  <a:outerShdw blurRad="50800" dist="38100" dir="2700000" algn="tl" rotWithShape="0">
                    <a:prstClr val="black">
                      <a:alpha val="40000"/>
                    </a:prstClr>
                  </a:outerShdw>
                </a:effectLst>
              </a:rPr>
              <a:t>True         False</a:t>
            </a:r>
            <a:endParaRPr lang="en-CA" sz="8800" b="1" cap="none" spc="0" dirty="0">
              <a:ln w="22225">
                <a:solidFill>
                  <a:schemeClr val="accent4">
                    <a:lumMod val="75000"/>
                  </a:schemeClr>
                </a:solidFill>
                <a:prstDash val="solid"/>
              </a:ln>
              <a:solidFill>
                <a:schemeClr val="accent4"/>
              </a:solidFill>
              <a:effectLst>
                <a:outerShdw blurRad="50800" dist="38100" dir="2700000" algn="tl" rotWithShape="0">
                  <a:prstClr val="black">
                    <a:alpha val="40000"/>
                  </a:prstClr>
                </a:outerShdw>
              </a:effectLst>
            </a:endParaRPr>
          </a:p>
        </p:txBody>
      </p:sp>
      <p:sp>
        <p:nvSpPr>
          <p:cNvPr id="8" name="Oval 7">
            <a:extLst>
              <a:ext uri="{FF2B5EF4-FFF2-40B4-BE49-F238E27FC236}">
                <a16:creationId xmlns:a16="http://schemas.microsoft.com/office/drawing/2014/main" id="{F0063CBB-208C-001E-C7F2-C90430555E1A}"/>
              </a:ext>
            </a:extLst>
          </p:cNvPr>
          <p:cNvSpPr/>
          <p:nvPr/>
        </p:nvSpPr>
        <p:spPr>
          <a:xfrm>
            <a:off x="5403850" y="5883275"/>
            <a:ext cx="3581400" cy="190500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002221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3C5FB-F4D9-87EE-99F2-1C121E0CCB4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2AB2846-646D-8160-78E4-E3099B2D48A2}"/>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13</a:t>
            </a:fld>
            <a:endParaRPr lang="en-CA" spc="-25" dirty="0"/>
          </a:p>
        </p:txBody>
      </p:sp>
      <p:pic>
        <p:nvPicPr>
          <p:cNvPr id="5" name="object 2">
            <a:extLst>
              <a:ext uri="{FF2B5EF4-FFF2-40B4-BE49-F238E27FC236}">
                <a16:creationId xmlns:a16="http://schemas.microsoft.com/office/drawing/2014/main" id="{41F620A9-6F67-532A-4EE0-23EA38B1929C}"/>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6E703F3B-D897-2EAE-2237-6FE891E419EA}"/>
              </a:ext>
            </a:extLst>
          </p:cNvPr>
          <p:cNvSpPr>
            <a:spLocks noGrp="1"/>
          </p:cNvSpPr>
          <p:nvPr>
            <p:ph type="title"/>
          </p:nvPr>
        </p:nvSpPr>
        <p:spPr>
          <a:xfrm>
            <a:off x="2127250" y="496411"/>
            <a:ext cx="17976850" cy="1015663"/>
          </a:xfrm>
        </p:spPr>
        <p:txBody>
          <a:bodyPr/>
          <a:lstStyle/>
          <a:p>
            <a:r>
              <a:rPr lang="en-US" sz="6600" dirty="0"/>
              <a:t>Why We Shouldn’t Take Someone Else’s Medication</a:t>
            </a:r>
            <a:endParaRPr lang="en-CA" sz="6600" dirty="0"/>
          </a:p>
        </p:txBody>
      </p:sp>
      <p:pic>
        <p:nvPicPr>
          <p:cNvPr id="29" name="Graphic 28" descr="Woman in black skirt">
            <a:extLst>
              <a:ext uri="{FF2B5EF4-FFF2-40B4-BE49-F238E27FC236}">
                <a16:creationId xmlns:a16="http://schemas.microsoft.com/office/drawing/2014/main" id="{B15B029C-154C-4D88-6959-DFB7321335E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4414041" y="5216524"/>
            <a:ext cx="1981200" cy="4448175"/>
          </a:xfrm>
          <a:prstGeom prst="rect">
            <a:avLst/>
          </a:prstGeom>
        </p:spPr>
      </p:pic>
      <p:pic>
        <p:nvPicPr>
          <p:cNvPr id="31" name="Graphic 30" descr="Man in a polo shirt">
            <a:extLst>
              <a:ext uri="{FF2B5EF4-FFF2-40B4-BE49-F238E27FC236}">
                <a16:creationId xmlns:a16="http://schemas.microsoft.com/office/drawing/2014/main" id="{F978F904-B43C-E0B3-EC91-20BF1686B71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14081125" y="5359400"/>
            <a:ext cx="1381125" cy="4333875"/>
          </a:xfrm>
          <a:prstGeom prst="rect">
            <a:avLst/>
          </a:prstGeom>
        </p:spPr>
      </p:pic>
      <p:pic>
        <p:nvPicPr>
          <p:cNvPr id="33" name="Graphic 32" descr="Blind man wearing sunglasses">
            <a:extLst>
              <a:ext uri="{FF2B5EF4-FFF2-40B4-BE49-F238E27FC236}">
                <a16:creationId xmlns:a16="http://schemas.microsoft.com/office/drawing/2014/main" id="{0E82A519-5179-7C4B-A05C-0CA6A7D0B71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1424444" y="5178425"/>
            <a:ext cx="2438400" cy="4819650"/>
          </a:xfrm>
          <a:prstGeom prst="rect">
            <a:avLst/>
          </a:prstGeom>
        </p:spPr>
      </p:pic>
      <p:pic>
        <p:nvPicPr>
          <p:cNvPr id="35" name="Graphic 34" descr="Girl wearing backpack">
            <a:extLst>
              <a:ext uri="{FF2B5EF4-FFF2-40B4-BE49-F238E27FC236}">
                <a16:creationId xmlns:a16="http://schemas.microsoft.com/office/drawing/2014/main" id="{D0E75567-341C-E270-1423-3A3CB3FC4376}"/>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9344815" y="6070599"/>
            <a:ext cx="1438275" cy="3571875"/>
          </a:xfrm>
          <a:prstGeom prst="rect">
            <a:avLst/>
          </a:prstGeom>
        </p:spPr>
      </p:pic>
      <p:pic>
        <p:nvPicPr>
          <p:cNvPr id="37" name="Graphic 36" descr="Old man using cane">
            <a:extLst>
              <a:ext uri="{FF2B5EF4-FFF2-40B4-BE49-F238E27FC236}">
                <a16:creationId xmlns:a16="http://schemas.microsoft.com/office/drawing/2014/main" id="{9B199902-6B29-34CD-A6A9-93A497D6CB5E}"/>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6880222" y="5232399"/>
            <a:ext cx="2171700" cy="4600575"/>
          </a:xfrm>
          <a:prstGeom prst="rect">
            <a:avLst/>
          </a:prstGeom>
        </p:spPr>
      </p:pic>
      <p:sp>
        <p:nvSpPr>
          <p:cNvPr id="38" name="TextBox 37">
            <a:extLst>
              <a:ext uri="{FF2B5EF4-FFF2-40B4-BE49-F238E27FC236}">
                <a16:creationId xmlns:a16="http://schemas.microsoft.com/office/drawing/2014/main" id="{8BAB34B8-CBD1-19FC-0DD1-1B62351EE976}"/>
              </a:ext>
            </a:extLst>
          </p:cNvPr>
          <p:cNvSpPr txBox="1"/>
          <p:nvPr/>
        </p:nvSpPr>
        <p:spPr>
          <a:xfrm>
            <a:off x="3346450" y="2530475"/>
            <a:ext cx="13030200" cy="2123658"/>
          </a:xfrm>
          <a:prstGeom prst="rect">
            <a:avLst/>
          </a:prstGeom>
          <a:noFill/>
        </p:spPr>
        <p:txBody>
          <a:bodyPr wrap="square" rtlCol="0">
            <a:spAutoFit/>
          </a:bodyPr>
          <a:lstStyle/>
          <a:p>
            <a:pPr algn="ctr"/>
            <a:r>
              <a:rPr lang="en-US" sz="6600" b="1" dirty="0">
                <a:solidFill>
                  <a:schemeClr val="accent5">
                    <a:lumMod val="75000"/>
                  </a:schemeClr>
                </a:solidFill>
                <a:effectLst>
                  <a:outerShdw blurRad="38100" dist="38100" dir="2700000" algn="tl">
                    <a:srgbClr val="000000">
                      <a:alpha val="43137"/>
                    </a:srgbClr>
                  </a:outerShdw>
                </a:effectLst>
              </a:rPr>
              <a:t>Everyone’s needs are different</a:t>
            </a:r>
          </a:p>
          <a:p>
            <a:pPr algn="ctr"/>
            <a:r>
              <a:rPr lang="en-US" sz="6600" b="1" dirty="0">
                <a:solidFill>
                  <a:schemeClr val="accent5">
                    <a:lumMod val="75000"/>
                  </a:schemeClr>
                </a:solidFill>
                <a:effectLst>
                  <a:outerShdw blurRad="38100" dist="38100" dir="2700000" algn="tl">
                    <a:srgbClr val="000000">
                      <a:alpha val="43137"/>
                    </a:srgbClr>
                  </a:outerShdw>
                </a:effectLst>
              </a:rPr>
              <a:t>because we are all different!</a:t>
            </a:r>
            <a:endParaRPr lang="en-CA" sz="6600" b="1" dirty="0">
              <a:solidFill>
                <a:schemeClr val="accent5">
                  <a:lumMod val="75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85569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80">
                                          <p:stCondLst>
                                            <p:cond delay="0"/>
                                          </p:stCondLst>
                                        </p:cTn>
                                        <p:tgtEl>
                                          <p:spTgt spid="38"/>
                                        </p:tgtEl>
                                      </p:cBhvr>
                                    </p:animEffect>
                                    <p:anim calcmode="lin" valueType="num">
                                      <p:cBhvr>
                                        <p:cTn id="8"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13" dur="26">
                                          <p:stCondLst>
                                            <p:cond delay="650"/>
                                          </p:stCondLst>
                                        </p:cTn>
                                        <p:tgtEl>
                                          <p:spTgt spid="38"/>
                                        </p:tgtEl>
                                      </p:cBhvr>
                                      <p:to x="100000" y="60000"/>
                                    </p:animScale>
                                    <p:animScale>
                                      <p:cBhvr>
                                        <p:cTn id="14" dur="166" decel="50000">
                                          <p:stCondLst>
                                            <p:cond delay="676"/>
                                          </p:stCondLst>
                                        </p:cTn>
                                        <p:tgtEl>
                                          <p:spTgt spid="38"/>
                                        </p:tgtEl>
                                      </p:cBhvr>
                                      <p:to x="100000" y="100000"/>
                                    </p:animScale>
                                    <p:animScale>
                                      <p:cBhvr>
                                        <p:cTn id="15" dur="26">
                                          <p:stCondLst>
                                            <p:cond delay="1312"/>
                                          </p:stCondLst>
                                        </p:cTn>
                                        <p:tgtEl>
                                          <p:spTgt spid="38"/>
                                        </p:tgtEl>
                                      </p:cBhvr>
                                      <p:to x="100000" y="80000"/>
                                    </p:animScale>
                                    <p:animScale>
                                      <p:cBhvr>
                                        <p:cTn id="16" dur="166" decel="50000">
                                          <p:stCondLst>
                                            <p:cond delay="1338"/>
                                          </p:stCondLst>
                                        </p:cTn>
                                        <p:tgtEl>
                                          <p:spTgt spid="38"/>
                                        </p:tgtEl>
                                      </p:cBhvr>
                                      <p:to x="100000" y="100000"/>
                                    </p:animScale>
                                    <p:animScale>
                                      <p:cBhvr>
                                        <p:cTn id="17" dur="26">
                                          <p:stCondLst>
                                            <p:cond delay="1642"/>
                                          </p:stCondLst>
                                        </p:cTn>
                                        <p:tgtEl>
                                          <p:spTgt spid="38"/>
                                        </p:tgtEl>
                                      </p:cBhvr>
                                      <p:to x="100000" y="90000"/>
                                    </p:animScale>
                                    <p:animScale>
                                      <p:cBhvr>
                                        <p:cTn id="18" dur="166" decel="50000">
                                          <p:stCondLst>
                                            <p:cond delay="1668"/>
                                          </p:stCondLst>
                                        </p:cTn>
                                        <p:tgtEl>
                                          <p:spTgt spid="38"/>
                                        </p:tgtEl>
                                      </p:cBhvr>
                                      <p:to x="100000" y="100000"/>
                                    </p:animScale>
                                    <p:animScale>
                                      <p:cBhvr>
                                        <p:cTn id="19" dur="26">
                                          <p:stCondLst>
                                            <p:cond delay="1808"/>
                                          </p:stCondLst>
                                        </p:cTn>
                                        <p:tgtEl>
                                          <p:spTgt spid="38"/>
                                        </p:tgtEl>
                                      </p:cBhvr>
                                      <p:to x="100000" y="95000"/>
                                    </p:animScale>
                                    <p:animScale>
                                      <p:cBhvr>
                                        <p:cTn id="20" dur="166" decel="50000">
                                          <p:stCondLst>
                                            <p:cond delay="1834"/>
                                          </p:stCondLst>
                                        </p:cTn>
                                        <p:tgtEl>
                                          <p:spTgt spid="38"/>
                                        </p:tgtEl>
                                      </p:cBhvr>
                                      <p:to x="100000" y="100000"/>
                                    </p:animScale>
                                  </p:childTnLst>
                                </p:cTn>
                              </p:par>
                            </p:childTnLst>
                          </p:cTn>
                        </p:par>
                        <p:par>
                          <p:cTn id="21" fill="hold">
                            <p:stCondLst>
                              <p:cond delay="2000"/>
                            </p:stCondLst>
                            <p:childTnLst>
                              <p:par>
                                <p:cTn id="22" presetID="26"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ipe(down)">
                                      <p:cBhvr>
                                        <p:cTn id="24" dur="217">
                                          <p:stCondLst>
                                            <p:cond delay="0"/>
                                          </p:stCondLst>
                                        </p:cTn>
                                        <p:tgtEl>
                                          <p:spTgt spid="29"/>
                                        </p:tgtEl>
                                      </p:cBhvr>
                                    </p:animEffect>
                                    <p:anim calcmode="lin" valueType="num">
                                      <p:cBhvr>
                                        <p:cTn id="25" dur="683"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26" dur="249"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27" dur="249" tmFilter="0, 0; 0.125,0.2665; 0.25,0.4; 0.375,0.465; 0.5,0.5;  0.625,0.535; 0.75,0.6; 0.875,0.7335; 1,1">
                                          <p:stCondLst>
                                            <p:cond delay="249"/>
                                          </p:stCondLst>
                                        </p:cTn>
                                        <p:tgtEl>
                                          <p:spTgt spid="29"/>
                                        </p:tgtEl>
                                        <p:attrNameLst>
                                          <p:attrName>ppt_y</p:attrName>
                                        </p:attrNameLst>
                                      </p:cBhvr>
                                      <p:tavLst>
                                        <p:tav tm="0" fmla="#ppt_y-sin(pi*$)/9">
                                          <p:val>
                                            <p:fltVal val="0"/>
                                          </p:val>
                                        </p:tav>
                                        <p:tav tm="100000">
                                          <p:val>
                                            <p:fltVal val="1"/>
                                          </p:val>
                                        </p:tav>
                                      </p:tavLst>
                                    </p:anim>
                                    <p:anim calcmode="lin" valueType="num">
                                      <p:cBhvr>
                                        <p:cTn id="28" dur="125" tmFilter="0, 0; 0.125,0.2665; 0.25,0.4; 0.375,0.465; 0.5,0.5;  0.625,0.535; 0.75,0.6; 0.875,0.7335; 1,1">
                                          <p:stCondLst>
                                            <p:cond delay="496"/>
                                          </p:stCondLst>
                                        </p:cTn>
                                        <p:tgtEl>
                                          <p:spTgt spid="29"/>
                                        </p:tgtEl>
                                        <p:attrNameLst>
                                          <p:attrName>ppt_y</p:attrName>
                                        </p:attrNameLst>
                                      </p:cBhvr>
                                      <p:tavLst>
                                        <p:tav tm="0" fmla="#ppt_y-sin(pi*$)/27">
                                          <p:val>
                                            <p:fltVal val="0"/>
                                          </p:val>
                                        </p:tav>
                                        <p:tav tm="100000">
                                          <p:val>
                                            <p:fltVal val="1"/>
                                          </p:val>
                                        </p:tav>
                                      </p:tavLst>
                                    </p:anim>
                                    <p:anim calcmode="lin" valueType="num">
                                      <p:cBhvr>
                                        <p:cTn id="29" dur="62" tmFilter="0, 0; 0.125,0.2665; 0.25,0.4; 0.375,0.465; 0.5,0.5;  0.625,0.535; 0.75,0.6; 0.875,0.7335; 1,1">
                                          <p:stCondLst>
                                            <p:cond delay="621"/>
                                          </p:stCondLst>
                                        </p:cTn>
                                        <p:tgtEl>
                                          <p:spTgt spid="29"/>
                                        </p:tgtEl>
                                        <p:attrNameLst>
                                          <p:attrName>ppt_y</p:attrName>
                                        </p:attrNameLst>
                                      </p:cBhvr>
                                      <p:tavLst>
                                        <p:tav tm="0" fmla="#ppt_y-sin(pi*$)/81">
                                          <p:val>
                                            <p:fltVal val="0"/>
                                          </p:val>
                                        </p:tav>
                                        <p:tav tm="100000">
                                          <p:val>
                                            <p:fltVal val="1"/>
                                          </p:val>
                                        </p:tav>
                                      </p:tavLst>
                                    </p:anim>
                                    <p:animScale>
                                      <p:cBhvr>
                                        <p:cTn id="30" dur="10">
                                          <p:stCondLst>
                                            <p:cond delay="244"/>
                                          </p:stCondLst>
                                        </p:cTn>
                                        <p:tgtEl>
                                          <p:spTgt spid="29"/>
                                        </p:tgtEl>
                                      </p:cBhvr>
                                      <p:to x="100000" y="60000"/>
                                    </p:animScale>
                                    <p:animScale>
                                      <p:cBhvr>
                                        <p:cTn id="31" dur="62" decel="50000">
                                          <p:stCondLst>
                                            <p:cond delay="253"/>
                                          </p:stCondLst>
                                        </p:cTn>
                                        <p:tgtEl>
                                          <p:spTgt spid="29"/>
                                        </p:tgtEl>
                                      </p:cBhvr>
                                      <p:to x="100000" y="100000"/>
                                    </p:animScale>
                                    <p:animScale>
                                      <p:cBhvr>
                                        <p:cTn id="32" dur="10">
                                          <p:stCondLst>
                                            <p:cond delay="492"/>
                                          </p:stCondLst>
                                        </p:cTn>
                                        <p:tgtEl>
                                          <p:spTgt spid="29"/>
                                        </p:tgtEl>
                                      </p:cBhvr>
                                      <p:to x="100000" y="80000"/>
                                    </p:animScale>
                                    <p:animScale>
                                      <p:cBhvr>
                                        <p:cTn id="33" dur="62" decel="50000">
                                          <p:stCondLst>
                                            <p:cond delay="502"/>
                                          </p:stCondLst>
                                        </p:cTn>
                                        <p:tgtEl>
                                          <p:spTgt spid="29"/>
                                        </p:tgtEl>
                                      </p:cBhvr>
                                      <p:to x="100000" y="100000"/>
                                    </p:animScale>
                                    <p:animScale>
                                      <p:cBhvr>
                                        <p:cTn id="34" dur="10">
                                          <p:stCondLst>
                                            <p:cond delay="616"/>
                                          </p:stCondLst>
                                        </p:cTn>
                                        <p:tgtEl>
                                          <p:spTgt spid="29"/>
                                        </p:tgtEl>
                                      </p:cBhvr>
                                      <p:to x="100000" y="90000"/>
                                    </p:animScale>
                                    <p:animScale>
                                      <p:cBhvr>
                                        <p:cTn id="35" dur="62" decel="50000">
                                          <p:stCondLst>
                                            <p:cond delay="626"/>
                                          </p:stCondLst>
                                        </p:cTn>
                                        <p:tgtEl>
                                          <p:spTgt spid="29"/>
                                        </p:tgtEl>
                                      </p:cBhvr>
                                      <p:to x="100000" y="100000"/>
                                    </p:animScale>
                                    <p:animScale>
                                      <p:cBhvr>
                                        <p:cTn id="36" dur="10">
                                          <p:stCondLst>
                                            <p:cond delay="678"/>
                                          </p:stCondLst>
                                        </p:cTn>
                                        <p:tgtEl>
                                          <p:spTgt spid="29"/>
                                        </p:tgtEl>
                                      </p:cBhvr>
                                      <p:to x="100000" y="95000"/>
                                    </p:animScale>
                                    <p:animScale>
                                      <p:cBhvr>
                                        <p:cTn id="37" dur="62" decel="50000">
                                          <p:stCondLst>
                                            <p:cond delay="688"/>
                                          </p:stCondLst>
                                        </p:cTn>
                                        <p:tgtEl>
                                          <p:spTgt spid="29"/>
                                        </p:tgtEl>
                                      </p:cBhvr>
                                      <p:to x="100000" y="100000"/>
                                    </p:animScale>
                                  </p:childTnLst>
                                </p:cTn>
                              </p:par>
                            </p:childTnLst>
                          </p:cTn>
                        </p:par>
                        <p:par>
                          <p:cTn id="38" fill="hold">
                            <p:stCondLst>
                              <p:cond delay="2750"/>
                            </p:stCondLst>
                            <p:childTnLst>
                              <p:par>
                                <p:cTn id="39" presetID="26" presetClass="entr" presetSubtype="0" fill="hold"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down)">
                                      <p:cBhvr>
                                        <p:cTn id="41" dur="217">
                                          <p:stCondLst>
                                            <p:cond delay="0"/>
                                          </p:stCondLst>
                                        </p:cTn>
                                        <p:tgtEl>
                                          <p:spTgt spid="37"/>
                                        </p:tgtEl>
                                      </p:cBhvr>
                                    </p:animEffect>
                                    <p:anim calcmode="lin" valueType="num">
                                      <p:cBhvr>
                                        <p:cTn id="42" dur="683"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43" dur="249"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44" dur="249" tmFilter="0, 0; 0.125,0.2665; 0.25,0.4; 0.375,0.465; 0.5,0.5;  0.625,0.535; 0.75,0.6; 0.875,0.7335; 1,1">
                                          <p:stCondLst>
                                            <p:cond delay="249"/>
                                          </p:stCondLst>
                                        </p:cTn>
                                        <p:tgtEl>
                                          <p:spTgt spid="37"/>
                                        </p:tgtEl>
                                        <p:attrNameLst>
                                          <p:attrName>ppt_y</p:attrName>
                                        </p:attrNameLst>
                                      </p:cBhvr>
                                      <p:tavLst>
                                        <p:tav tm="0" fmla="#ppt_y-sin(pi*$)/9">
                                          <p:val>
                                            <p:fltVal val="0"/>
                                          </p:val>
                                        </p:tav>
                                        <p:tav tm="100000">
                                          <p:val>
                                            <p:fltVal val="1"/>
                                          </p:val>
                                        </p:tav>
                                      </p:tavLst>
                                    </p:anim>
                                    <p:anim calcmode="lin" valueType="num">
                                      <p:cBhvr>
                                        <p:cTn id="45" dur="125" tmFilter="0, 0; 0.125,0.2665; 0.25,0.4; 0.375,0.465; 0.5,0.5;  0.625,0.535; 0.75,0.6; 0.875,0.7335; 1,1">
                                          <p:stCondLst>
                                            <p:cond delay="496"/>
                                          </p:stCondLst>
                                        </p:cTn>
                                        <p:tgtEl>
                                          <p:spTgt spid="37"/>
                                        </p:tgtEl>
                                        <p:attrNameLst>
                                          <p:attrName>ppt_y</p:attrName>
                                        </p:attrNameLst>
                                      </p:cBhvr>
                                      <p:tavLst>
                                        <p:tav tm="0" fmla="#ppt_y-sin(pi*$)/27">
                                          <p:val>
                                            <p:fltVal val="0"/>
                                          </p:val>
                                        </p:tav>
                                        <p:tav tm="100000">
                                          <p:val>
                                            <p:fltVal val="1"/>
                                          </p:val>
                                        </p:tav>
                                      </p:tavLst>
                                    </p:anim>
                                    <p:anim calcmode="lin" valueType="num">
                                      <p:cBhvr>
                                        <p:cTn id="46" dur="62" tmFilter="0, 0; 0.125,0.2665; 0.25,0.4; 0.375,0.465; 0.5,0.5;  0.625,0.535; 0.75,0.6; 0.875,0.7335; 1,1">
                                          <p:stCondLst>
                                            <p:cond delay="621"/>
                                          </p:stCondLst>
                                        </p:cTn>
                                        <p:tgtEl>
                                          <p:spTgt spid="37"/>
                                        </p:tgtEl>
                                        <p:attrNameLst>
                                          <p:attrName>ppt_y</p:attrName>
                                        </p:attrNameLst>
                                      </p:cBhvr>
                                      <p:tavLst>
                                        <p:tav tm="0" fmla="#ppt_y-sin(pi*$)/81">
                                          <p:val>
                                            <p:fltVal val="0"/>
                                          </p:val>
                                        </p:tav>
                                        <p:tav tm="100000">
                                          <p:val>
                                            <p:fltVal val="1"/>
                                          </p:val>
                                        </p:tav>
                                      </p:tavLst>
                                    </p:anim>
                                    <p:animScale>
                                      <p:cBhvr>
                                        <p:cTn id="47" dur="10">
                                          <p:stCondLst>
                                            <p:cond delay="244"/>
                                          </p:stCondLst>
                                        </p:cTn>
                                        <p:tgtEl>
                                          <p:spTgt spid="37"/>
                                        </p:tgtEl>
                                      </p:cBhvr>
                                      <p:to x="100000" y="60000"/>
                                    </p:animScale>
                                    <p:animScale>
                                      <p:cBhvr>
                                        <p:cTn id="48" dur="62" decel="50000">
                                          <p:stCondLst>
                                            <p:cond delay="253"/>
                                          </p:stCondLst>
                                        </p:cTn>
                                        <p:tgtEl>
                                          <p:spTgt spid="37"/>
                                        </p:tgtEl>
                                      </p:cBhvr>
                                      <p:to x="100000" y="100000"/>
                                    </p:animScale>
                                    <p:animScale>
                                      <p:cBhvr>
                                        <p:cTn id="49" dur="10">
                                          <p:stCondLst>
                                            <p:cond delay="492"/>
                                          </p:stCondLst>
                                        </p:cTn>
                                        <p:tgtEl>
                                          <p:spTgt spid="37"/>
                                        </p:tgtEl>
                                      </p:cBhvr>
                                      <p:to x="100000" y="80000"/>
                                    </p:animScale>
                                    <p:animScale>
                                      <p:cBhvr>
                                        <p:cTn id="50" dur="62" decel="50000">
                                          <p:stCondLst>
                                            <p:cond delay="502"/>
                                          </p:stCondLst>
                                        </p:cTn>
                                        <p:tgtEl>
                                          <p:spTgt spid="37"/>
                                        </p:tgtEl>
                                      </p:cBhvr>
                                      <p:to x="100000" y="100000"/>
                                    </p:animScale>
                                    <p:animScale>
                                      <p:cBhvr>
                                        <p:cTn id="51" dur="10">
                                          <p:stCondLst>
                                            <p:cond delay="616"/>
                                          </p:stCondLst>
                                        </p:cTn>
                                        <p:tgtEl>
                                          <p:spTgt spid="37"/>
                                        </p:tgtEl>
                                      </p:cBhvr>
                                      <p:to x="100000" y="90000"/>
                                    </p:animScale>
                                    <p:animScale>
                                      <p:cBhvr>
                                        <p:cTn id="52" dur="62" decel="50000">
                                          <p:stCondLst>
                                            <p:cond delay="626"/>
                                          </p:stCondLst>
                                        </p:cTn>
                                        <p:tgtEl>
                                          <p:spTgt spid="37"/>
                                        </p:tgtEl>
                                      </p:cBhvr>
                                      <p:to x="100000" y="100000"/>
                                    </p:animScale>
                                    <p:animScale>
                                      <p:cBhvr>
                                        <p:cTn id="53" dur="10">
                                          <p:stCondLst>
                                            <p:cond delay="678"/>
                                          </p:stCondLst>
                                        </p:cTn>
                                        <p:tgtEl>
                                          <p:spTgt spid="37"/>
                                        </p:tgtEl>
                                      </p:cBhvr>
                                      <p:to x="100000" y="95000"/>
                                    </p:animScale>
                                    <p:animScale>
                                      <p:cBhvr>
                                        <p:cTn id="54" dur="62" decel="50000">
                                          <p:stCondLst>
                                            <p:cond delay="688"/>
                                          </p:stCondLst>
                                        </p:cTn>
                                        <p:tgtEl>
                                          <p:spTgt spid="37"/>
                                        </p:tgtEl>
                                      </p:cBhvr>
                                      <p:to x="100000" y="100000"/>
                                    </p:animScale>
                                  </p:childTnLst>
                                </p:cTn>
                              </p:par>
                            </p:childTnLst>
                          </p:cTn>
                        </p:par>
                        <p:par>
                          <p:cTn id="55" fill="hold">
                            <p:stCondLst>
                              <p:cond delay="3500"/>
                            </p:stCondLst>
                            <p:childTnLst>
                              <p:par>
                                <p:cTn id="56" presetID="26" presetClass="entr" presetSubtype="0" fill="hold" nodeType="after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wipe(down)">
                                      <p:cBhvr>
                                        <p:cTn id="58" dur="217">
                                          <p:stCondLst>
                                            <p:cond delay="0"/>
                                          </p:stCondLst>
                                        </p:cTn>
                                        <p:tgtEl>
                                          <p:spTgt spid="35"/>
                                        </p:tgtEl>
                                      </p:cBhvr>
                                    </p:animEffect>
                                    <p:anim calcmode="lin" valueType="num">
                                      <p:cBhvr>
                                        <p:cTn id="59" dur="683"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60" dur="249"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61" dur="249" tmFilter="0, 0; 0.125,0.2665; 0.25,0.4; 0.375,0.465; 0.5,0.5;  0.625,0.535; 0.75,0.6; 0.875,0.7335; 1,1">
                                          <p:stCondLst>
                                            <p:cond delay="249"/>
                                          </p:stCondLst>
                                        </p:cTn>
                                        <p:tgtEl>
                                          <p:spTgt spid="35"/>
                                        </p:tgtEl>
                                        <p:attrNameLst>
                                          <p:attrName>ppt_y</p:attrName>
                                        </p:attrNameLst>
                                      </p:cBhvr>
                                      <p:tavLst>
                                        <p:tav tm="0" fmla="#ppt_y-sin(pi*$)/9">
                                          <p:val>
                                            <p:fltVal val="0"/>
                                          </p:val>
                                        </p:tav>
                                        <p:tav tm="100000">
                                          <p:val>
                                            <p:fltVal val="1"/>
                                          </p:val>
                                        </p:tav>
                                      </p:tavLst>
                                    </p:anim>
                                    <p:anim calcmode="lin" valueType="num">
                                      <p:cBhvr>
                                        <p:cTn id="62" dur="125" tmFilter="0, 0; 0.125,0.2665; 0.25,0.4; 0.375,0.465; 0.5,0.5;  0.625,0.535; 0.75,0.6; 0.875,0.7335; 1,1">
                                          <p:stCondLst>
                                            <p:cond delay="496"/>
                                          </p:stCondLst>
                                        </p:cTn>
                                        <p:tgtEl>
                                          <p:spTgt spid="35"/>
                                        </p:tgtEl>
                                        <p:attrNameLst>
                                          <p:attrName>ppt_y</p:attrName>
                                        </p:attrNameLst>
                                      </p:cBhvr>
                                      <p:tavLst>
                                        <p:tav tm="0" fmla="#ppt_y-sin(pi*$)/27">
                                          <p:val>
                                            <p:fltVal val="0"/>
                                          </p:val>
                                        </p:tav>
                                        <p:tav tm="100000">
                                          <p:val>
                                            <p:fltVal val="1"/>
                                          </p:val>
                                        </p:tav>
                                      </p:tavLst>
                                    </p:anim>
                                    <p:anim calcmode="lin" valueType="num">
                                      <p:cBhvr>
                                        <p:cTn id="63" dur="62" tmFilter="0, 0; 0.125,0.2665; 0.25,0.4; 0.375,0.465; 0.5,0.5;  0.625,0.535; 0.75,0.6; 0.875,0.7335; 1,1">
                                          <p:stCondLst>
                                            <p:cond delay="621"/>
                                          </p:stCondLst>
                                        </p:cTn>
                                        <p:tgtEl>
                                          <p:spTgt spid="35"/>
                                        </p:tgtEl>
                                        <p:attrNameLst>
                                          <p:attrName>ppt_y</p:attrName>
                                        </p:attrNameLst>
                                      </p:cBhvr>
                                      <p:tavLst>
                                        <p:tav tm="0" fmla="#ppt_y-sin(pi*$)/81">
                                          <p:val>
                                            <p:fltVal val="0"/>
                                          </p:val>
                                        </p:tav>
                                        <p:tav tm="100000">
                                          <p:val>
                                            <p:fltVal val="1"/>
                                          </p:val>
                                        </p:tav>
                                      </p:tavLst>
                                    </p:anim>
                                    <p:animScale>
                                      <p:cBhvr>
                                        <p:cTn id="64" dur="10">
                                          <p:stCondLst>
                                            <p:cond delay="244"/>
                                          </p:stCondLst>
                                        </p:cTn>
                                        <p:tgtEl>
                                          <p:spTgt spid="35"/>
                                        </p:tgtEl>
                                      </p:cBhvr>
                                      <p:to x="100000" y="60000"/>
                                    </p:animScale>
                                    <p:animScale>
                                      <p:cBhvr>
                                        <p:cTn id="65" dur="62" decel="50000">
                                          <p:stCondLst>
                                            <p:cond delay="253"/>
                                          </p:stCondLst>
                                        </p:cTn>
                                        <p:tgtEl>
                                          <p:spTgt spid="35"/>
                                        </p:tgtEl>
                                      </p:cBhvr>
                                      <p:to x="100000" y="100000"/>
                                    </p:animScale>
                                    <p:animScale>
                                      <p:cBhvr>
                                        <p:cTn id="66" dur="10">
                                          <p:stCondLst>
                                            <p:cond delay="492"/>
                                          </p:stCondLst>
                                        </p:cTn>
                                        <p:tgtEl>
                                          <p:spTgt spid="35"/>
                                        </p:tgtEl>
                                      </p:cBhvr>
                                      <p:to x="100000" y="80000"/>
                                    </p:animScale>
                                    <p:animScale>
                                      <p:cBhvr>
                                        <p:cTn id="67" dur="62" decel="50000">
                                          <p:stCondLst>
                                            <p:cond delay="502"/>
                                          </p:stCondLst>
                                        </p:cTn>
                                        <p:tgtEl>
                                          <p:spTgt spid="35"/>
                                        </p:tgtEl>
                                      </p:cBhvr>
                                      <p:to x="100000" y="100000"/>
                                    </p:animScale>
                                    <p:animScale>
                                      <p:cBhvr>
                                        <p:cTn id="68" dur="10">
                                          <p:stCondLst>
                                            <p:cond delay="616"/>
                                          </p:stCondLst>
                                        </p:cTn>
                                        <p:tgtEl>
                                          <p:spTgt spid="35"/>
                                        </p:tgtEl>
                                      </p:cBhvr>
                                      <p:to x="100000" y="90000"/>
                                    </p:animScale>
                                    <p:animScale>
                                      <p:cBhvr>
                                        <p:cTn id="69" dur="62" decel="50000">
                                          <p:stCondLst>
                                            <p:cond delay="626"/>
                                          </p:stCondLst>
                                        </p:cTn>
                                        <p:tgtEl>
                                          <p:spTgt spid="35"/>
                                        </p:tgtEl>
                                      </p:cBhvr>
                                      <p:to x="100000" y="100000"/>
                                    </p:animScale>
                                    <p:animScale>
                                      <p:cBhvr>
                                        <p:cTn id="70" dur="10">
                                          <p:stCondLst>
                                            <p:cond delay="678"/>
                                          </p:stCondLst>
                                        </p:cTn>
                                        <p:tgtEl>
                                          <p:spTgt spid="35"/>
                                        </p:tgtEl>
                                      </p:cBhvr>
                                      <p:to x="100000" y="95000"/>
                                    </p:animScale>
                                    <p:animScale>
                                      <p:cBhvr>
                                        <p:cTn id="71" dur="62" decel="50000">
                                          <p:stCondLst>
                                            <p:cond delay="688"/>
                                          </p:stCondLst>
                                        </p:cTn>
                                        <p:tgtEl>
                                          <p:spTgt spid="35"/>
                                        </p:tgtEl>
                                      </p:cBhvr>
                                      <p:to x="100000" y="100000"/>
                                    </p:animScale>
                                  </p:childTnLst>
                                </p:cTn>
                              </p:par>
                            </p:childTnLst>
                          </p:cTn>
                        </p:par>
                        <p:par>
                          <p:cTn id="72" fill="hold">
                            <p:stCondLst>
                              <p:cond delay="4250"/>
                            </p:stCondLst>
                            <p:childTnLst>
                              <p:par>
                                <p:cTn id="73" presetID="26" presetClass="entr" presetSubtype="0"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down)">
                                      <p:cBhvr>
                                        <p:cTn id="75" dur="217">
                                          <p:stCondLst>
                                            <p:cond delay="0"/>
                                          </p:stCondLst>
                                        </p:cTn>
                                        <p:tgtEl>
                                          <p:spTgt spid="33"/>
                                        </p:tgtEl>
                                      </p:cBhvr>
                                    </p:animEffect>
                                    <p:anim calcmode="lin" valueType="num">
                                      <p:cBhvr>
                                        <p:cTn id="76" dur="683"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77" dur="249"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78" dur="249" tmFilter="0, 0; 0.125,0.2665; 0.25,0.4; 0.375,0.465; 0.5,0.5;  0.625,0.535; 0.75,0.6; 0.875,0.7335; 1,1">
                                          <p:stCondLst>
                                            <p:cond delay="249"/>
                                          </p:stCondLst>
                                        </p:cTn>
                                        <p:tgtEl>
                                          <p:spTgt spid="33"/>
                                        </p:tgtEl>
                                        <p:attrNameLst>
                                          <p:attrName>ppt_y</p:attrName>
                                        </p:attrNameLst>
                                      </p:cBhvr>
                                      <p:tavLst>
                                        <p:tav tm="0" fmla="#ppt_y-sin(pi*$)/9">
                                          <p:val>
                                            <p:fltVal val="0"/>
                                          </p:val>
                                        </p:tav>
                                        <p:tav tm="100000">
                                          <p:val>
                                            <p:fltVal val="1"/>
                                          </p:val>
                                        </p:tav>
                                      </p:tavLst>
                                    </p:anim>
                                    <p:anim calcmode="lin" valueType="num">
                                      <p:cBhvr>
                                        <p:cTn id="79" dur="125" tmFilter="0, 0; 0.125,0.2665; 0.25,0.4; 0.375,0.465; 0.5,0.5;  0.625,0.535; 0.75,0.6; 0.875,0.7335; 1,1">
                                          <p:stCondLst>
                                            <p:cond delay="496"/>
                                          </p:stCondLst>
                                        </p:cTn>
                                        <p:tgtEl>
                                          <p:spTgt spid="33"/>
                                        </p:tgtEl>
                                        <p:attrNameLst>
                                          <p:attrName>ppt_y</p:attrName>
                                        </p:attrNameLst>
                                      </p:cBhvr>
                                      <p:tavLst>
                                        <p:tav tm="0" fmla="#ppt_y-sin(pi*$)/27">
                                          <p:val>
                                            <p:fltVal val="0"/>
                                          </p:val>
                                        </p:tav>
                                        <p:tav tm="100000">
                                          <p:val>
                                            <p:fltVal val="1"/>
                                          </p:val>
                                        </p:tav>
                                      </p:tavLst>
                                    </p:anim>
                                    <p:anim calcmode="lin" valueType="num">
                                      <p:cBhvr>
                                        <p:cTn id="80" dur="62" tmFilter="0, 0; 0.125,0.2665; 0.25,0.4; 0.375,0.465; 0.5,0.5;  0.625,0.535; 0.75,0.6; 0.875,0.7335; 1,1">
                                          <p:stCondLst>
                                            <p:cond delay="621"/>
                                          </p:stCondLst>
                                        </p:cTn>
                                        <p:tgtEl>
                                          <p:spTgt spid="33"/>
                                        </p:tgtEl>
                                        <p:attrNameLst>
                                          <p:attrName>ppt_y</p:attrName>
                                        </p:attrNameLst>
                                      </p:cBhvr>
                                      <p:tavLst>
                                        <p:tav tm="0" fmla="#ppt_y-sin(pi*$)/81">
                                          <p:val>
                                            <p:fltVal val="0"/>
                                          </p:val>
                                        </p:tav>
                                        <p:tav tm="100000">
                                          <p:val>
                                            <p:fltVal val="1"/>
                                          </p:val>
                                        </p:tav>
                                      </p:tavLst>
                                    </p:anim>
                                    <p:animScale>
                                      <p:cBhvr>
                                        <p:cTn id="81" dur="10">
                                          <p:stCondLst>
                                            <p:cond delay="244"/>
                                          </p:stCondLst>
                                        </p:cTn>
                                        <p:tgtEl>
                                          <p:spTgt spid="33"/>
                                        </p:tgtEl>
                                      </p:cBhvr>
                                      <p:to x="100000" y="60000"/>
                                    </p:animScale>
                                    <p:animScale>
                                      <p:cBhvr>
                                        <p:cTn id="82" dur="62" decel="50000">
                                          <p:stCondLst>
                                            <p:cond delay="253"/>
                                          </p:stCondLst>
                                        </p:cTn>
                                        <p:tgtEl>
                                          <p:spTgt spid="33"/>
                                        </p:tgtEl>
                                      </p:cBhvr>
                                      <p:to x="100000" y="100000"/>
                                    </p:animScale>
                                    <p:animScale>
                                      <p:cBhvr>
                                        <p:cTn id="83" dur="10">
                                          <p:stCondLst>
                                            <p:cond delay="492"/>
                                          </p:stCondLst>
                                        </p:cTn>
                                        <p:tgtEl>
                                          <p:spTgt spid="33"/>
                                        </p:tgtEl>
                                      </p:cBhvr>
                                      <p:to x="100000" y="80000"/>
                                    </p:animScale>
                                    <p:animScale>
                                      <p:cBhvr>
                                        <p:cTn id="84" dur="62" decel="50000">
                                          <p:stCondLst>
                                            <p:cond delay="502"/>
                                          </p:stCondLst>
                                        </p:cTn>
                                        <p:tgtEl>
                                          <p:spTgt spid="33"/>
                                        </p:tgtEl>
                                      </p:cBhvr>
                                      <p:to x="100000" y="100000"/>
                                    </p:animScale>
                                    <p:animScale>
                                      <p:cBhvr>
                                        <p:cTn id="85" dur="10">
                                          <p:stCondLst>
                                            <p:cond delay="616"/>
                                          </p:stCondLst>
                                        </p:cTn>
                                        <p:tgtEl>
                                          <p:spTgt spid="33"/>
                                        </p:tgtEl>
                                      </p:cBhvr>
                                      <p:to x="100000" y="90000"/>
                                    </p:animScale>
                                    <p:animScale>
                                      <p:cBhvr>
                                        <p:cTn id="86" dur="62" decel="50000">
                                          <p:stCondLst>
                                            <p:cond delay="626"/>
                                          </p:stCondLst>
                                        </p:cTn>
                                        <p:tgtEl>
                                          <p:spTgt spid="33"/>
                                        </p:tgtEl>
                                      </p:cBhvr>
                                      <p:to x="100000" y="100000"/>
                                    </p:animScale>
                                    <p:animScale>
                                      <p:cBhvr>
                                        <p:cTn id="87" dur="10">
                                          <p:stCondLst>
                                            <p:cond delay="678"/>
                                          </p:stCondLst>
                                        </p:cTn>
                                        <p:tgtEl>
                                          <p:spTgt spid="33"/>
                                        </p:tgtEl>
                                      </p:cBhvr>
                                      <p:to x="100000" y="95000"/>
                                    </p:animScale>
                                    <p:animScale>
                                      <p:cBhvr>
                                        <p:cTn id="88" dur="62" decel="50000">
                                          <p:stCondLst>
                                            <p:cond delay="688"/>
                                          </p:stCondLst>
                                        </p:cTn>
                                        <p:tgtEl>
                                          <p:spTgt spid="33"/>
                                        </p:tgtEl>
                                      </p:cBhvr>
                                      <p:to x="100000" y="100000"/>
                                    </p:animScale>
                                  </p:childTnLst>
                                </p:cTn>
                              </p:par>
                            </p:childTnLst>
                          </p:cTn>
                        </p:par>
                        <p:par>
                          <p:cTn id="89" fill="hold">
                            <p:stCondLst>
                              <p:cond delay="5000"/>
                            </p:stCondLst>
                            <p:childTnLst>
                              <p:par>
                                <p:cTn id="90" presetID="26" presetClass="entr" presetSubtype="0" fill="hold" nodeType="afterEffect">
                                  <p:stCondLst>
                                    <p:cond delay="0"/>
                                  </p:stCondLst>
                                  <p:childTnLst>
                                    <p:set>
                                      <p:cBhvr>
                                        <p:cTn id="91" dur="1" fill="hold">
                                          <p:stCondLst>
                                            <p:cond delay="0"/>
                                          </p:stCondLst>
                                        </p:cTn>
                                        <p:tgtEl>
                                          <p:spTgt spid="31"/>
                                        </p:tgtEl>
                                        <p:attrNameLst>
                                          <p:attrName>style.visibility</p:attrName>
                                        </p:attrNameLst>
                                      </p:cBhvr>
                                      <p:to>
                                        <p:strVal val="visible"/>
                                      </p:to>
                                    </p:set>
                                    <p:animEffect transition="in" filter="wipe(down)">
                                      <p:cBhvr>
                                        <p:cTn id="92" dur="217">
                                          <p:stCondLst>
                                            <p:cond delay="0"/>
                                          </p:stCondLst>
                                        </p:cTn>
                                        <p:tgtEl>
                                          <p:spTgt spid="31"/>
                                        </p:tgtEl>
                                      </p:cBhvr>
                                    </p:animEffect>
                                    <p:anim calcmode="lin" valueType="num">
                                      <p:cBhvr>
                                        <p:cTn id="93" dur="683"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94" dur="249"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95" dur="249" tmFilter="0, 0; 0.125,0.2665; 0.25,0.4; 0.375,0.465; 0.5,0.5;  0.625,0.535; 0.75,0.6; 0.875,0.7335; 1,1">
                                          <p:stCondLst>
                                            <p:cond delay="249"/>
                                          </p:stCondLst>
                                        </p:cTn>
                                        <p:tgtEl>
                                          <p:spTgt spid="31"/>
                                        </p:tgtEl>
                                        <p:attrNameLst>
                                          <p:attrName>ppt_y</p:attrName>
                                        </p:attrNameLst>
                                      </p:cBhvr>
                                      <p:tavLst>
                                        <p:tav tm="0" fmla="#ppt_y-sin(pi*$)/9">
                                          <p:val>
                                            <p:fltVal val="0"/>
                                          </p:val>
                                        </p:tav>
                                        <p:tav tm="100000">
                                          <p:val>
                                            <p:fltVal val="1"/>
                                          </p:val>
                                        </p:tav>
                                      </p:tavLst>
                                    </p:anim>
                                    <p:anim calcmode="lin" valueType="num">
                                      <p:cBhvr>
                                        <p:cTn id="96" dur="125" tmFilter="0, 0; 0.125,0.2665; 0.25,0.4; 0.375,0.465; 0.5,0.5;  0.625,0.535; 0.75,0.6; 0.875,0.7335; 1,1">
                                          <p:stCondLst>
                                            <p:cond delay="496"/>
                                          </p:stCondLst>
                                        </p:cTn>
                                        <p:tgtEl>
                                          <p:spTgt spid="31"/>
                                        </p:tgtEl>
                                        <p:attrNameLst>
                                          <p:attrName>ppt_y</p:attrName>
                                        </p:attrNameLst>
                                      </p:cBhvr>
                                      <p:tavLst>
                                        <p:tav tm="0" fmla="#ppt_y-sin(pi*$)/27">
                                          <p:val>
                                            <p:fltVal val="0"/>
                                          </p:val>
                                        </p:tav>
                                        <p:tav tm="100000">
                                          <p:val>
                                            <p:fltVal val="1"/>
                                          </p:val>
                                        </p:tav>
                                      </p:tavLst>
                                    </p:anim>
                                    <p:anim calcmode="lin" valueType="num">
                                      <p:cBhvr>
                                        <p:cTn id="97" dur="62" tmFilter="0, 0; 0.125,0.2665; 0.25,0.4; 0.375,0.465; 0.5,0.5;  0.625,0.535; 0.75,0.6; 0.875,0.7335; 1,1">
                                          <p:stCondLst>
                                            <p:cond delay="621"/>
                                          </p:stCondLst>
                                        </p:cTn>
                                        <p:tgtEl>
                                          <p:spTgt spid="31"/>
                                        </p:tgtEl>
                                        <p:attrNameLst>
                                          <p:attrName>ppt_y</p:attrName>
                                        </p:attrNameLst>
                                      </p:cBhvr>
                                      <p:tavLst>
                                        <p:tav tm="0" fmla="#ppt_y-sin(pi*$)/81">
                                          <p:val>
                                            <p:fltVal val="0"/>
                                          </p:val>
                                        </p:tav>
                                        <p:tav tm="100000">
                                          <p:val>
                                            <p:fltVal val="1"/>
                                          </p:val>
                                        </p:tav>
                                      </p:tavLst>
                                    </p:anim>
                                    <p:animScale>
                                      <p:cBhvr>
                                        <p:cTn id="98" dur="10">
                                          <p:stCondLst>
                                            <p:cond delay="244"/>
                                          </p:stCondLst>
                                        </p:cTn>
                                        <p:tgtEl>
                                          <p:spTgt spid="31"/>
                                        </p:tgtEl>
                                      </p:cBhvr>
                                      <p:to x="100000" y="60000"/>
                                    </p:animScale>
                                    <p:animScale>
                                      <p:cBhvr>
                                        <p:cTn id="99" dur="62" decel="50000">
                                          <p:stCondLst>
                                            <p:cond delay="253"/>
                                          </p:stCondLst>
                                        </p:cTn>
                                        <p:tgtEl>
                                          <p:spTgt spid="31"/>
                                        </p:tgtEl>
                                      </p:cBhvr>
                                      <p:to x="100000" y="100000"/>
                                    </p:animScale>
                                    <p:animScale>
                                      <p:cBhvr>
                                        <p:cTn id="100" dur="10">
                                          <p:stCondLst>
                                            <p:cond delay="492"/>
                                          </p:stCondLst>
                                        </p:cTn>
                                        <p:tgtEl>
                                          <p:spTgt spid="31"/>
                                        </p:tgtEl>
                                      </p:cBhvr>
                                      <p:to x="100000" y="80000"/>
                                    </p:animScale>
                                    <p:animScale>
                                      <p:cBhvr>
                                        <p:cTn id="101" dur="62" decel="50000">
                                          <p:stCondLst>
                                            <p:cond delay="502"/>
                                          </p:stCondLst>
                                        </p:cTn>
                                        <p:tgtEl>
                                          <p:spTgt spid="31"/>
                                        </p:tgtEl>
                                      </p:cBhvr>
                                      <p:to x="100000" y="100000"/>
                                    </p:animScale>
                                    <p:animScale>
                                      <p:cBhvr>
                                        <p:cTn id="102" dur="10">
                                          <p:stCondLst>
                                            <p:cond delay="616"/>
                                          </p:stCondLst>
                                        </p:cTn>
                                        <p:tgtEl>
                                          <p:spTgt spid="31"/>
                                        </p:tgtEl>
                                      </p:cBhvr>
                                      <p:to x="100000" y="90000"/>
                                    </p:animScale>
                                    <p:animScale>
                                      <p:cBhvr>
                                        <p:cTn id="103" dur="62" decel="50000">
                                          <p:stCondLst>
                                            <p:cond delay="626"/>
                                          </p:stCondLst>
                                        </p:cTn>
                                        <p:tgtEl>
                                          <p:spTgt spid="31"/>
                                        </p:tgtEl>
                                      </p:cBhvr>
                                      <p:to x="100000" y="100000"/>
                                    </p:animScale>
                                    <p:animScale>
                                      <p:cBhvr>
                                        <p:cTn id="104" dur="10">
                                          <p:stCondLst>
                                            <p:cond delay="678"/>
                                          </p:stCondLst>
                                        </p:cTn>
                                        <p:tgtEl>
                                          <p:spTgt spid="31"/>
                                        </p:tgtEl>
                                      </p:cBhvr>
                                      <p:to x="100000" y="95000"/>
                                    </p:animScale>
                                    <p:animScale>
                                      <p:cBhvr>
                                        <p:cTn id="105" dur="62" decel="50000">
                                          <p:stCondLst>
                                            <p:cond delay="688"/>
                                          </p:stCondLst>
                                        </p:cTn>
                                        <p:tgtEl>
                                          <p:spTgt spid="3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F1DC96-DE33-5487-2032-359F62731078}"/>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14</a:t>
            </a:fld>
            <a:endParaRPr lang="en-CA" spc="-25" dirty="0"/>
          </a:p>
        </p:txBody>
      </p:sp>
      <p:pic>
        <p:nvPicPr>
          <p:cNvPr id="5" name="object 2">
            <a:extLst>
              <a:ext uri="{FF2B5EF4-FFF2-40B4-BE49-F238E27FC236}">
                <a16:creationId xmlns:a16="http://schemas.microsoft.com/office/drawing/2014/main" id="{0AF6C183-79AA-DEA0-2BE1-9252A8C729DF}"/>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A48306FC-D1C7-7FDF-0EF3-5DA8C1E63204}"/>
              </a:ext>
            </a:extLst>
          </p:cNvPr>
          <p:cNvSpPr>
            <a:spLocks noGrp="1"/>
          </p:cNvSpPr>
          <p:nvPr>
            <p:ph type="title"/>
          </p:nvPr>
        </p:nvSpPr>
        <p:spPr>
          <a:xfrm>
            <a:off x="2127250" y="496411"/>
            <a:ext cx="17976850" cy="1015663"/>
          </a:xfrm>
        </p:spPr>
        <p:txBody>
          <a:bodyPr/>
          <a:lstStyle/>
          <a:p>
            <a:r>
              <a:rPr lang="en-US" sz="6600" dirty="0"/>
              <a:t>Tips for Safer Substance Use</a:t>
            </a:r>
            <a:endParaRPr lang="en-CA" sz="6600" dirty="0"/>
          </a:p>
        </p:txBody>
      </p:sp>
      <p:graphicFrame>
        <p:nvGraphicFramePr>
          <p:cNvPr id="8" name="Diagram 7">
            <a:extLst>
              <a:ext uri="{FF2B5EF4-FFF2-40B4-BE49-F238E27FC236}">
                <a16:creationId xmlns:a16="http://schemas.microsoft.com/office/drawing/2014/main" id="{44AC0AA5-FE80-E574-72AE-21864F79630B}"/>
              </a:ext>
            </a:extLst>
          </p:cNvPr>
          <p:cNvGraphicFramePr/>
          <p:nvPr>
            <p:extLst>
              <p:ext uri="{D42A27DB-BD31-4B8C-83A1-F6EECF244321}">
                <p14:modId xmlns:p14="http://schemas.microsoft.com/office/powerpoint/2010/main" val="1374896858"/>
              </p:ext>
            </p:extLst>
          </p:nvPr>
        </p:nvGraphicFramePr>
        <p:xfrm>
          <a:off x="3043766" y="1997075"/>
          <a:ext cx="14016567" cy="78203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0138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B447BD96-1E77-48DC-A09A-A829313DF794}"/>
                                            </p:graphicEl>
                                          </p:spTgt>
                                        </p:tgtEl>
                                        <p:attrNameLst>
                                          <p:attrName>style.visibility</p:attrName>
                                        </p:attrNameLst>
                                      </p:cBhvr>
                                      <p:to>
                                        <p:strVal val="visible"/>
                                      </p:to>
                                    </p:set>
                                    <p:anim calcmode="lin" valueType="num">
                                      <p:cBhvr additive="base">
                                        <p:cTn id="7" dur="500" fill="hold"/>
                                        <p:tgtEl>
                                          <p:spTgt spid="8">
                                            <p:graphicEl>
                                              <a:dgm id="{B447BD96-1E77-48DC-A09A-A829313DF79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B447BD96-1E77-48DC-A09A-A829313DF79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554B8F0F-9449-41EB-9050-F0AC4C2B95B0}"/>
                                            </p:graphicEl>
                                          </p:spTgt>
                                        </p:tgtEl>
                                        <p:attrNameLst>
                                          <p:attrName>style.visibility</p:attrName>
                                        </p:attrNameLst>
                                      </p:cBhvr>
                                      <p:to>
                                        <p:strVal val="visible"/>
                                      </p:to>
                                    </p:set>
                                    <p:anim calcmode="lin" valueType="num">
                                      <p:cBhvr additive="base">
                                        <p:cTn id="13" dur="500" fill="hold"/>
                                        <p:tgtEl>
                                          <p:spTgt spid="8">
                                            <p:graphicEl>
                                              <a:dgm id="{554B8F0F-9449-41EB-9050-F0AC4C2B95B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554B8F0F-9449-41EB-9050-F0AC4C2B95B0}"/>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graphicEl>
                                              <a:dgm id="{C4E6DEB3-CCDA-49C8-B2B9-E98B980D4EEC}"/>
                                            </p:graphicEl>
                                          </p:spTgt>
                                        </p:tgtEl>
                                        <p:attrNameLst>
                                          <p:attrName>style.visibility</p:attrName>
                                        </p:attrNameLst>
                                      </p:cBhvr>
                                      <p:to>
                                        <p:strVal val="visible"/>
                                      </p:to>
                                    </p:set>
                                    <p:anim calcmode="lin" valueType="num">
                                      <p:cBhvr additive="base">
                                        <p:cTn id="17" dur="500" fill="hold"/>
                                        <p:tgtEl>
                                          <p:spTgt spid="8">
                                            <p:graphicEl>
                                              <a:dgm id="{C4E6DEB3-CCDA-49C8-B2B9-E98B980D4EE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graphicEl>
                                              <a:dgm id="{C4E6DEB3-CCDA-49C8-B2B9-E98B980D4EEC}"/>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graphicEl>
                                              <a:dgm id="{C2022F08-3BB1-48BB-B0C4-73FD9E93171F}"/>
                                            </p:graphicEl>
                                          </p:spTgt>
                                        </p:tgtEl>
                                        <p:attrNameLst>
                                          <p:attrName>style.visibility</p:attrName>
                                        </p:attrNameLst>
                                      </p:cBhvr>
                                      <p:to>
                                        <p:strVal val="visible"/>
                                      </p:to>
                                    </p:set>
                                    <p:anim calcmode="lin" valueType="num">
                                      <p:cBhvr additive="base">
                                        <p:cTn id="23" dur="500" fill="hold"/>
                                        <p:tgtEl>
                                          <p:spTgt spid="8">
                                            <p:graphicEl>
                                              <a:dgm id="{C2022F08-3BB1-48BB-B0C4-73FD9E93171F}"/>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graphicEl>
                                              <a:dgm id="{C2022F08-3BB1-48BB-B0C4-73FD9E93171F}"/>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graphicEl>
                                              <a:dgm id="{3119E47D-369C-40AA-B66D-9EF3650043A0}"/>
                                            </p:graphicEl>
                                          </p:spTgt>
                                        </p:tgtEl>
                                        <p:attrNameLst>
                                          <p:attrName>style.visibility</p:attrName>
                                        </p:attrNameLst>
                                      </p:cBhvr>
                                      <p:to>
                                        <p:strVal val="visible"/>
                                      </p:to>
                                    </p:set>
                                    <p:anim calcmode="lin" valueType="num">
                                      <p:cBhvr additive="base">
                                        <p:cTn id="27" dur="500" fill="hold"/>
                                        <p:tgtEl>
                                          <p:spTgt spid="8">
                                            <p:graphicEl>
                                              <a:dgm id="{3119E47D-369C-40AA-B66D-9EF3650043A0}"/>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graphicEl>
                                              <a:dgm id="{3119E47D-369C-40AA-B66D-9EF3650043A0}"/>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graphicEl>
                                              <a:dgm id="{6B8B0F43-4537-40DB-8F84-BC90124F906C}"/>
                                            </p:graphicEl>
                                          </p:spTgt>
                                        </p:tgtEl>
                                        <p:attrNameLst>
                                          <p:attrName>style.visibility</p:attrName>
                                        </p:attrNameLst>
                                      </p:cBhvr>
                                      <p:to>
                                        <p:strVal val="visible"/>
                                      </p:to>
                                    </p:set>
                                    <p:anim calcmode="lin" valueType="num">
                                      <p:cBhvr additive="base">
                                        <p:cTn id="33" dur="500" fill="hold"/>
                                        <p:tgtEl>
                                          <p:spTgt spid="8">
                                            <p:graphicEl>
                                              <a:dgm id="{6B8B0F43-4537-40DB-8F84-BC90124F906C}"/>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graphicEl>
                                              <a:dgm id="{6B8B0F43-4537-40DB-8F84-BC90124F906C}"/>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graphicEl>
                                              <a:dgm id="{178FC562-2427-423A-A513-CC212FDAB4DC}"/>
                                            </p:graphicEl>
                                          </p:spTgt>
                                        </p:tgtEl>
                                        <p:attrNameLst>
                                          <p:attrName>style.visibility</p:attrName>
                                        </p:attrNameLst>
                                      </p:cBhvr>
                                      <p:to>
                                        <p:strVal val="visible"/>
                                      </p:to>
                                    </p:set>
                                    <p:anim calcmode="lin" valueType="num">
                                      <p:cBhvr additive="base">
                                        <p:cTn id="37" dur="500" fill="hold"/>
                                        <p:tgtEl>
                                          <p:spTgt spid="8">
                                            <p:graphicEl>
                                              <a:dgm id="{178FC562-2427-423A-A513-CC212FDAB4D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graphicEl>
                                              <a:dgm id="{178FC562-2427-423A-A513-CC212FDAB4D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F989C-2A5E-94FC-565D-AE335D2FD16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207E3CE-25A0-CC66-84DB-7CA6900ADB6A}"/>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15</a:t>
            </a:fld>
            <a:endParaRPr lang="en-CA" spc="-25" dirty="0"/>
          </a:p>
        </p:txBody>
      </p:sp>
      <p:pic>
        <p:nvPicPr>
          <p:cNvPr id="5" name="object 2">
            <a:extLst>
              <a:ext uri="{FF2B5EF4-FFF2-40B4-BE49-F238E27FC236}">
                <a16:creationId xmlns:a16="http://schemas.microsoft.com/office/drawing/2014/main" id="{81BDDC35-D3FB-BABA-8651-A60148F499B8}"/>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0CB4A7F8-AB78-6A7E-800C-664A1EB80451}"/>
              </a:ext>
            </a:extLst>
          </p:cNvPr>
          <p:cNvSpPr>
            <a:spLocks noGrp="1"/>
          </p:cNvSpPr>
          <p:nvPr>
            <p:ph type="title"/>
          </p:nvPr>
        </p:nvSpPr>
        <p:spPr>
          <a:xfrm>
            <a:off x="2127250" y="496411"/>
            <a:ext cx="17976850" cy="1015663"/>
          </a:xfrm>
        </p:spPr>
        <p:txBody>
          <a:bodyPr/>
          <a:lstStyle/>
          <a:p>
            <a:r>
              <a:rPr lang="en-US" sz="6600" dirty="0"/>
              <a:t>Tips for Safer Substance Use</a:t>
            </a:r>
            <a:endParaRPr lang="en-CA" sz="6600" dirty="0"/>
          </a:p>
        </p:txBody>
      </p:sp>
      <p:graphicFrame>
        <p:nvGraphicFramePr>
          <p:cNvPr id="8" name="Diagram 7">
            <a:extLst>
              <a:ext uri="{FF2B5EF4-FFF2-40B4-BE49-F238E27FC236}">
                <a16:creationId xmlns:a16="http://schemas.microsoft.com/office/drawing/2014/main" id="{0744489A-5084-EED1-E0B2-64F9226A5258}"/>
              </a:ext>
            </a:extLst>
          </p:cNvPr>
          <p:cNvGraphicFramePr/>
          <p:nvPr>
            <p:extLst>
              <p:ext uri="{D42A27DB-BD31-4B8C-83A1-F6EECF244321}">
                <p14:modId xmlns:p14="http://schemas.microsoft.com/office/powerpoint/2010/main" val="1614483374"/>
              </p:ext>
            </p:extLst>
          </p:nvPr>
        </p:nvGraphicFramePr>
        <p:xfrm>
          <a:off x="3043766" y="1997075"/>
          <a:ext cx="14016567" cy="78203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22888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graphicEl>
                                              <a:dgm id="{B447BD96-1E77-48DC-A09A-A829313DF794}"/>
                                            </p:graphicEl>
                                          </p:spTgt>
                                        </p:tgtEl>
                                        <p:attrNameLst>
                                          <p:attrName>style.visibility</p:attrName>
                                        </p:attrNameLst>
                                      </p:cBhvr>
                                      <p:to>
                                        <p:strVal val="visible"/>
                                      </p:to>
                                    </p:set>
                                    <p:anim calcmode="lin" valueType="num">
                                      <p:cBhvr additive="base">
                                        <p:cTn id="7" dur="500" fill="hold"/>
                                        <p:tgtEl>
                                          <p:spTgt spid="8">
                                            <p:graphicEl>
                                              <a:dgm id="{B447BD96-1E77-48DC-A09A-A829313DF794}"/>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graphicEl>
                                              <a:dgm id="{B447BD96-1E77-48DC-A09A-A829313DF794}"/>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graphicEl>
                                              <a:dgm id="{554B8F0F-9449-41EB-9050-F0AC4C2B95B0}"/>
                                            </p:graphicEl>
                                          </p:spTgt>
                                        </p:tgtEl>
                                        <p:attrNameLst>
                                          <p:attrName>style.visibility</p:attrName>
                                        </p:attrNameLst>
                                      </p:cBhvr>
                                      <p:to>
                                        <p:strVal val="visible"/>
                                      </p:to>
                                    </p:set>
                                    <p:anim calcmode="lin" valueType="num">
                                      <p:cBhvr additive="base">
                                        <p:cTn id="13" dur="500" fill="hold"/>
                                        <p:tgtEl>
                                          <p:spTgt spid="8">
                                            <p:graphicEl>
                                              <a:dgm id="{554B8F0F-9449-41EB-9050-F0AC4C2B95B0}"/>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graphicEl>
                                              <a:dgm id="{554B8F0F-9449-41EB-9050-F0AC4C2B95B0}"/>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graphicEl>
                                              <a:dgm id="{C4E6DEB3-CCDA-49C8-B2B9-E98B980D4EEC}"/>
                                            </p:graphicEl>
                                          </p:spTgt>
                                        </p:tgtEl>
                                        <p:attrNameLst>
                                          <p:attrName>style.visibility</p:attrName>
                                        </p:attrNameLst>
                                      </p:cBhvr>
                                      <p:to>
                                        <p:strVal val="visible"/>
                                      </p:to>
                                    </p:set>
                                    <p:anim calcmode="lin" valueType="num">
                                      <p:cBhvr additive="base">
                                        <p:cTn id="17" dur="500" fill="hold"/>
                                        <p:tgtEl>
                                          <p:spTgt spid="8">
                                            <p:graphicEl>
                                              <a:dgm id="{C4E6DEB3-CCDA-49C8-B2B9-E98B980D4EEC}"/>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8">
                                            <p:graphicEl>
                                              <a:dgm id="{C4E6DEB3-CCDA-49C8-B2B9-E98B980D4EEC}"/>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8">
                                            <p:graphicEl>
                                              <a:dgm id="{C2022F08-3BB1-48BB-B0C4-73FD9E93171F}"/>
                                            </p:graphicEl>
                                          </p:spTgt>
                                        </p:tgtEl>
                                        <p:attrNameLst>
                                          <p:attrName>style.visibility</p:attrName>
                                        </p:attrNameLst>
                                      </p:cBhvr>
                                      <p:to>
                                        <p:strVal val="visible"/>
                                      </p:to>
                                    </p:set>
                                    <p:anim calcmode="lin" valueType="num">
                                      <p:cBhvr additive="base">
                                        <p:cTn id="23" dur="500" fill="hold"/>
                                        <p:tgtEl>
                                          <p:spTgt spid="8">
                                            <p:graphicEl>
                                              <a:dgm id="{C2022F08-3BB1-48BB-B0C4-73FD9E93171F}"/>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8">
                                            <p:graphicEl>
                                              <a:dgm id="{C2022F08-3BB1-48BB-B0C4-73FD9E93171F}"/>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
                                            <p:graphicEl>
                                              <a:dgm id="{3119E47D-369C-40AA-B66D-9EF3650043A0}"/>
                                            </p:graphicEl>
                                          </p:spTgt>
                                        </p:tgtEl>
                                        <p:attrNameLst>
                                          <p:attrName>style.visibility</p:attrName>
                                        </p:attrNameLst>
                                      </p:cBhvr>
                                      <p:to>
                                        <p:strVal val="visible"/>
                                      </p:to>
                                    </p:set>
                                    <p:anim calcmode="lin" valueType="num">
                                      <p:cBhvr additive="base">
                                        <p:cTn id="27" dur="500" fill="hold"/>
                                        <p:tgtEl>
                                          <p:spTgt spid="8">
                                            <p:graphicEl>
                                              <a:dgm id="{3119E47D-369C-40AA-B66D-9EF3650043A0}"/>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graphicEl>
                                              <a:dgm id="{3119E47D-369C-40AA-B66D-9EF3650043A0}"/>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graphicEl>
                                              <a:dgm id="{6B8B0F43-4537-40DB-8F84-BC90124F906C}"/>
                                            </p:graphicEl>
                                          </p:spTgt>
                                        </p:tgtEl>
                                        <p:attrNameLst>
                                          <p:attrName>style.visibility</p:attrName>
                                        </p:attrNameLst>
                                      </p:cBhvr>
                                      <p:to>
                                        <p:strVal val="visible"/>
                                      </p:to>
                                    </p:set>
                                    <p:anim calcmode="lin" valueType="num">
                                      <p:cBhvr additive="base">
                                        <p:cTn id="33" dur="500" fill="hold"/>
                                        <p:tgtEl>
                                          <p:spTgt spid="8">
                                            <p:graphicEl>
                                              <a:dgm id="{6B8B0F43-4537-40DB-8F84-BC90124F906C}"/>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graphicEl>
                                              <a:dgm id="{6B8B0F43-4537-40DB-8F84-BC90124F906C}"/>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graphicEl>
                                              <a:dgm id="{178FC562-2427-423A-A513-CC212FDAB4DC}"/>
                                            </p:graphicEl>
                                          </p:spTgt>
                                        </p:tgtEl>
                                        <p:attrNameLst>
                                          <p:attrName>style.visibility</p:attrName>
                                        </p:attrNameLst>
                                      </p:cBhvr>
                                      <p:to>
                                        <p:strVal val="visible"/>
                                      </p:to>
                                    </p:set>
                                    <p:anim calcmode="lin" valueType="num">
                                      <p:cBhvr additive="base">
                                        <p:cTn id="37" dur="500" fill="hold"/>
                                        <p:tgtEl>
                                          <p:spTgt spid="8">
                                            <p:graphicEl>
                                              <a:dgm id="{178FC562-2427-423A-A513-CC212FDAB4DC}"/>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8">
                                            <p:graphicEl>
                                              <a:dgm id="{178FC562-2427-423A-A513-CC212FDAB4DC}"/>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1B999A-9F24-FC3C-BE1A-EB21FC5A2EBA}"/>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E74C11-0EA1-2A56-1ED0-0FDBBC7AD4FF}"/>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16</a:t>
            </a:fld>
            <a:endParaRPr lang="en-CA" spc="-25" dirty="0"/>
          </a:p>
        </p:txBody>
      </p:sp>
      <p:pic>
        <p:nvPicPr>
          <p:cNvPr id="5" name="object 2">
            <a:extLst>
              <a:ext uri="{FF2B5EF4-FFF2-40B4-BE49-F238E27FC236}">
                <a16:creationId xmlns:a16="http://schemas.microsoft.com/office/drawing/2014/main" id="{21B96C3E-FC25-0FE2-C725-E8698A3149A4}"/>
              </a:ext>
            </a:extLst>
          </p:cNvPr>
          <p:cNvPicPr/>
          <p:nvPr/>
        </p:nvPicPr>
        <p:blipFill>
          <a:blip r:embed="rId4"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7C8C1083-6429-4900-A559-EDA9800838FE}"/>
              </a:ext>
            </a:extLst>
          </p:cNvPr>
          <p:cNvSpPr>
            <a:spLocks noGrp="1"/>
          </p:cNvSpPr>
          <p:nvPr>
            <p:ph type="title"/>
          </p:nvPr>
        </p:nvSpPr>
        <p:spPr>
          <a:xfrm>
            <a:off x="2127250" y="496411"/>
            <a:ext cx="17976850" cy="1015663"/>
          </a:xfrm>
        </p:spPr>
        <p:txBody>
          <a:bodyPr/>
          <a:lstStyle/>
          <a:p>
            <a:r>
              <a:rPr lang="en-US" sz="6600" dirty="0"/>
              <a:t>What is Substance Use Stigma?</a:t>
            </a:r>
            <a:endParaRPr lang="en-CA" sz="6600" dirty="0"/>
          </a:p>
        </p:txBody>
      </p:sp>
      <p:graphicFrame>
        <p:nvGraphicFramePr>
          <p:cNvPr id="17" name="Diagram 16">
            <a:extLst>
              <a:ext uri="{FF2B5EF4-FFF2-40B4-BE49-F238E27FC236}">
                <a16:creationId xmlns:a16="http://schemas.microsoft.com/office/drawing/2014/main" id="{806885EA-1532-2AB4-C301-FD1B8FA558C9}"/>
              </a:ext>
            </a:extLst>
          </p:cNvPr>
          <p:cNvGraphicFramePr/>
          <p:nvPr>
            <p:extLst>
              <p:ext uri="{D42A27DB-BD31-4B8C-83A1-F6EECF244321}">
                <p14:modId xmlns:p14="http://schemas.microsoft.com/office/powerpoint/2010/main" val="398864001"/>
              </p:ext>
            </p:extLst>
          </p:nvPr>
        </p:nvGraphicFramePr>
        <p:xfrm>
          <a:off x="376953" y="2454197"/>
          <a:ext cx="19348450" cy="71345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7903649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7">
                                            <p:graphicEl>
                                              <a:dgm id="{538ADFE1-5FAE-4F49-951B-2961E29C8808}"/>
                                            </p:graphicEl>
                                          </p:spTgt>
                                        </p:tgtEl>
                                        <p:attrNameLst>
                                          <p:attrName>style.visibility</p:attrName>
                                        </p:attrNameLst>
                                      </p:cBhvr>
                                      <p:to>
                                        <p:strVal val="visible"/>
                                      </p:to>
                                    </p:set>
                                    <p:animEffect transition="in" filter="wipe(down)">
                                      <p:cBhvr>
                                        <p:cTn id="7" dur="500"/>
                                        <p:tgtEl>
                                          <p:spTgt spid="17">
                                            <p:graphicEl>
                                              <a:dgm id="{538ADFE1-5FAE-4F49-951B-2961E29C8808}"/>
                                            </p:graphic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graphicEl>
                                              <a:dgm id="{8A3D9ADC-E69A-439E-9C33-C4203E4A9FC0}"/>
                                            </p:graphicEl>
                                          </p:spTgt>
                                        </p:tgtEl>
                                        <p:attrNameLst>
                                          <p:attrName>style.visibility</p:attrName>
                                        </p:attrNameLst>
                                      </p:cBhvr>
                                      <p:to>
                                        <p:strVal val="visible"/>
                                      </p:to>
                                    </p:set>
                                    <p:animEffect transition="in" filter="wipe(down)">
                                      <p:cBhvr>
                                        <p:cTn id="10" dur="500"/>
                                        <p:tgtEl>
                                          <p:spTgt spid="17">
                                            <p:graphicEl>
                                              <a:dgm id="{8A3D9ADC-E69A-439E-9C33-C4203E4A9FC0}"/>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7">
                                            <p:graphicEl>
                                              <a:dgm id="{C919645E-A8A9-4726-ACE7-FF268DA5E96A}"/>
                                            </p:graphicEl>
                                          </p:spTgt>
                                        </p:tgtEl>
                                        <p:attrNameLst>
                                          <p:attrName>style.visibility</p:attrName>
                                        </p:attrNameLst>
                                      </p:cBhvr>
                                      <p:to>
                                        <p:strVal val="visible"/>
                                      </p:to>
                                    </p:set>
                                    <p:animEffect transition="in" filter="wipe(down)">
                                      <p:cBhvr>
                                        <p:cTn id="15" dur="500"/>
                                        <p:tgtEl>
                                          <p:spTgt spid="17">
                                            <p:graphicEl>
                                              <a:dgm id="{C919645E-A8A9-4726-ACE7-FF268DA5E96A}"/>
                                            </p:graphicEl>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7">
                                            <p:graphicEl>
                                              <a:dgm id="{5BFB0658-EC87-484C-9C05-FE143ABDEDE0}"/>
                                            </p:graphicEl>
                                          </p:spTgt>
                                        </p:tgtEl>
                                        <p:attrNameLst>
                                          <p:attrName>style.visibility</p:attrName>
                                        </p:attrNameLst>
                                      </p:cBhvr>
                                      <p:to>
                                        <p:strVal val="visible"/>
                                      </p:to>
                                    </p:set>
                                    <p:animEffect transition="in" filter="wipe(down)">
                                      <p:cBhvr>
                                        <p:cTn id="18" dur="500"/>
                                        <p:tgtEl>
                                          <p:spTgt spid="17">
                                            <p:graphicEl>
                                              <a:dgm id="{5BFB0658-EC87-484C-9C05-FE143ABDEDE0}"/>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7">
                                            <p:graphicEl>
                                              <a:dgm id="{A270F612-ED41-4434-A373-A31F88DBF1E4}"/>
                                            </p:graphicEl>
                                          </p:spTgt>
                                        </p:tgtEl>
                                        <p:attrNameLst>
                                          <p:attrName>style.visibility</p:attrName>
                                        </p:attrNameLst>
                                      </p:cBhvr>
                                      <p:to>
                                        <p:strVal val="visible"/>
                                      </p:to>
                                    </p:set>
                                    <p:animEffect transition="in" filter="wipe(down)">
                                      <p:cBhvr>
                                        <p:cTn id="23" dur="500"/>
                                        <p:tgtEl>
                                          <p:spTgt spid="17">
                                            <p:graphicEl>
                                              <a:dgm id="{A270F612-ED41-4434-A373-A31F88DBF1E4}"/>
                                            </p:graphic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graphicEl>
                                              <a:dgm id="{9E96EF4D-1F58-458F-936D-D2D1AD9DEF69}"/>
                                            </p:graphicEl>
                                          </p:spTgt>
                                        </p:tgtEl>
                                        <p:attrNameLst>
                                          <p:attrName>style.visibility</p:attrName>
                                        </p:attrNameLst>
                                      </p:cBhvr>
                                      <p:to>
                                        <p:strVal val="visible"/>
                                      </p:to>
                                    </p:set>
                                    <p:animEffect transition="in" filter="wipe(down)">
                                      <p:cBhvr>
                                        <p:cTn id="26" dur="500"/>
                                        <p:tgtEl>
                                          <p:spTgt spid="17">
                                            <p:graphicEl>
                                              <a:dgm id="{9E96EF4D-1F58-458F-936D-D2D1AD9DEF6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7">
                                            <p:graphicEl>
                                              <a:dgm id="{83864FB9-0464-4447-806C-174027D1BD65}"/>
                                            </p:graphicEl>
                                          </p:spTgt>
                                        </p:tgtEl>
                                        <p:attrNameLst>
                                          <p:attrName>style.visibility</p:attrName>
                                        </p:attrNameLst>
                                      </p:cBhvr>
                                      <p:to>
                                        <p:strVal val="visible"/>
                                      </p:to>
                                    </p:set>
                                    <p:animEffect transition="in" filter="wipe(down)">
                                      <p:cBhvr>
                                        <p:cTn id="31" dur="500"/>
                                        <p:tgtEl>
                                          <p:spTgt spid="17">
                                            <p:graphicEl>
                                              <a:dgm id="{83864FB9-0464-4447-806C-174027D1BD65}"/>
                                            </p:graphicEl>
                                          </p:spTgt>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7">
                                            <p:graphicEl>
                                              <a:dgm id="{7B217115-A484-4F96-A16F-D433D1C59782}"/>
                                            </p:graphicEl>
                                          </p:spTgt>
                                        </p:tgtEl>
                                        <p:attrNameLst>
                                          <p:attrName>style.visibility</p:attrName>
                                        </p:attrNameLst>
                                      </p:cBhvr>
                                      <p:to>
                                        <p:strVal val="visible"/>
                                      </p:to>
                                    </p:set>
                                    <p:animEffect transition="in" filter="wipe(down)">
                                      <p:cBhvr>
                                        <p:cTn id="34" dur="500"/>
                                        <p:tgtEl>
                                          <p:spTgt spid="17">
                                            <p:graphicEl>
                                              <a:dgm id="{7B217115-A484-4F96-A16F-D433D1C5978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7" grpId="0">
        <p:bldSub>
          <a:bldDgm bld="one"/>
        </p:bldSub>
      </p:bldGraphic>
    </p:bldLst>
  </p:timing>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16A345-0A3C-BAF5-8367-328CACCFB16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BDEB87-3A04-8D46-E11D-B7DDBA41E45A}"/>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17</a:t>
            </a:fld>
            <a:endParaRPr lang="en-CA" spc="-25" dirty="0"/>
          </a:p>
        </p:txBody>
      </p:sp>
      <p:pic>
        <p:nvPicPr>
          <p:cNvPr id="5" name="object 2">
            <a:extLst>
              <a:ext uri="{FF2B5EF4-FFF2-40B4-BE49-F238E27FC236}">
                <a16:creationId xmlns:a16="http://schemas.microsoft.com/office/drawing/2014/main" id="{8E17EA00-39DC-F12E-59B2-63774C82C85B}"/>
              </a:ext>
            </a:extLst>
          </p:cNvPr>
          <p:cNvPicPr/>
          <p:nvPr/>
        </p:nvPicPr>
        <p:blipFill>
          <a:blip r:embed="rId4"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E8FBE78C-F87E-FF8E-9EB9-7B0C31737C68}"/>
              </a:ext>
            </a:extLst>
          </p:cNvPr>
          <p:cNvSpPr>
            <a:spLocks noGrp="1"/>
          </p:cNvSpPr>
          <p:nvPr>
            <p:ph type="title"/>
          </p:nvPr>
        </p:nvSpPr>
        <p:spPr>
          <a:xfrm>
            <a:off x="2127250" y="496411"/>
            <a:ext cx="17976850" cy="1015663"/>
          </a:xfrm>
        </p:spPr>
        <p:txBody>
          <a:bodyPr/>
          <a:lstStyle/>
          <a:p>
            <a:r>
              <a:rPr lang="en-US" sz="6600" dirty="0"/>
              <a:t>How Would You Respond?</a:t>
            </a:r>
            <a:endParaRPr lang="en-CA" sz="6600" dirty="0"/>
          </a:p>
        </p:txBody>
      </p:sp>
      <p:sp>
        <p:nvSpPr>
          <p:cNvPr id="2" name="Flowchart: Alternate Process 1">
            <a:extLst>
              <a:ext uri="{FF2B5EF4-FFF2-40B4-BE49-F238E27FC236}">
                <a16:creationId xmlns:a16="http://schemas.microsoft.com/office/drawing/2014/main" id="{D52A0EBD-227C-9BFA-5377-BC1CD6647409}"/>
              </a:ext>
            </a:extLst>
          </p:cNvPr>
          <p:cNvSpPr/>
          <p:nvPr/>
        </p:nvSpPr>
        <p:spPr>
          <a:xfrm>
            <a:off x="1206500" y="2673237"/>
            <a:ext cx="17373600" cy="2438400"/>
          </a:xfrm>
          <a:prstGeom prst="flowChartAlternateProcess">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rPr>
              <a:t>You are hanging out with your friends, and someone pulls out a bottle of pills they got from their parent’s medicine cabinet. They don’t know what it is, and they offer you one. </a:t>
            </a:r>
            <a:endParaRPr lang="en-CA" sz="3600" dirty="0">
              <a:solidFill>
                <a:schemeClr val="bg1"/>
              </a:solidFill>
            </a:endParaRPr>
          </a:p>
        </p:txBody>
      </p:sp>
      <p:graphicFrame>
        <p:nvGraphicFramePr>
          <p:cNvPr id="3" name="Diagram 2">
            <a:extLst>
              <a:ext uri="{FF2B5EF4-FFF2-40B4-BE49-F238E27FC236}">
                <a16:creationId xmlns:a16="http://schemas.microsoft.com/office/drawing/2014/main" id="{8C08D5DD-90DD-36BE-4D9C-E577ACEF1FAA}"/>
              </a:ext>
            </a:extLst>
          </p:cNvPr>
          <p:cNvGraphicFramePr/>
          <p:nvPr>
            <p:extLst>
              <p:ext uri="{D42A27DB-BD31-4B8C-83A1-F6EECF244321}">
                <p14:modId xmlns:p14="http://schemas.microsoft.com/office/powerpoint/2010/main" val="2064667155"/>
              </p:ext>
            </p:extLst>
          </p:nvPr>
        </p:nvGraphicFramePr>
        <p:xfrm>
          <a:off x="2042583" y="4740275"/>
          <a:ext cx="15701434" cy="50106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5633728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graphicEl>
                                              <a:dgm id="{C98CECA6-D97F-43B3-B059-2FC793F80662}"/>
                                            </p:graphicEl>
                                          </p:spTgt>
                                        </p:tgtEl>
                                        <p:attrNameLst>
                                          <p:attrName>style.visibility</p:attrName>
                                        </p:attrNameLst>
                                      </p:cBhvr>
                                      <p:to>
                                        <p:strVal val="visible"/>
                                      </p:to>
                                    </p:set>
                                    <p:animEffect transition="in" filter="fade">
                                      <p:cBhvr>
                                        <p:cTn id="7" dur="1000"/>
                                        <p:tgtEl>
                                          <p:spTgt spid="3">
                                            <p:graphicEl>
                                              <a:dgm id="{C98CECA6-D97F-43B3-B059-2FC793F80662}"/>
                                            </p:graphicEl>
                                          </p:spTgt>
                                        </p:tgtEl>
                                      </p:cBhvr>
                                    </p:animEffect>
                                    <p:anim calcmode="lin" valueType="num">
                                      <p:cBhvr>
                                        <p:cTn id="8" dur="1000" fill="hold"/>
                                        <p:tgtEl>
                                          <p:spTgt spid="3">
                                            <p:graphicEl>
                                              <a:dgm id="{C98CECA6-D97F-43B3-B059-2FC793F80662}"/>
                                            </p:graphicEl>
                                          </p:spTgt>
                                        </p:tgtEl>
                                        <p:attrNameLst>
                                          <p:attrName>ppt_x</p:attrName>
                                        </p:attrNameLst>
                                      </p:cBhvr>
                                      <p:tavLst>
                                        <p:tav tm="0">
                                          <p:val>
                                            <p:strVal val="#ppt_x"/>
                                          </p:val>
                                        </p:tav>
                                        <p:tav tm="100000">
                                          <p:val>
                                            <p:strVal val="#ppt_x"/>
                                          </p:val>
                                        </p:tav>
                                      </p:tavLst>
                                    </p:anim>
                                    <p:anim calcmode="lin" valueType="num">
                                      <p:cBhvr>
                                        <p:cTn id="9" dur="1000" fill="hold"/>
                                        <p:tgtEl>
                                          <p:spTgt spid="3">
                                            <p:graphicEl>
                                              <a:dgm id="{C98CECA6-D97F-43B3-B059-2FC793F80662}"/>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graphicEl>
                                              <a:dgm id="{6ECD837D-AB0F-47F8-B5C8-050219C4B208}"/>
                                            </p:graphicEl>
                                          </p:spTgt>
                                        </p:tgtEl>
                                        <p:attrNameLst>
                                          <p:attrName>style.visibility</p:attrName>
                                        </p:attrNameLst>
                                      </p:cBhvr>
                                      <p:to>
                                        <p:strVal val="visible"/>
                                      </p:to>
                                    </p:set>
                                    <p:animEffect transition="in" filter="fade">
                                      <p:cBhvr>
                                        <p:cTn id="14" dur="1000"/>
                                        <p:tgtEl>
                                          <p:spTgt spid="3">
                                            <p:graphicEl>
                                              <a:dgm id="{6ECD837D-AB0F-47F8-B5C8-050219C4B208}"/>
                                            </p:graphicEl>
                                          </p:spTgt>
                                        </p:tgtEl>
                                      </p:cBhvr>
                                    </p:animEffect>
                                    <p:anim calcmode="lin" valueType="num">
                                      <p:cBhvr>
                                        <p:cTn id="15" dur="1000" fill="hold"/>
                                        <p:tgtEl>
                                          <p:spTgt spid="3">
                                            <p:graphicEl>
                                              <a:dgm id="{6ECD837D-AB0F-47F8-B5C8-050219C4B208}"/>
                                            </p:graphicEl>
                                          </p:spTgt>
                                        </p:tgtEl>
                                        <p:attrNameLst>
                                          <p:attrName>ppt_x</p:attrName>
                                        </p:attrNameLst>
                                      </p:cBhvr>
                                      <p:tavLst>
                                        <p:tav tm="0">
                                          <p:val>
                                            <p:strVal val="#ppt_x"/>
                                          </p:val>
                                        </p:tav>
                                        <p:tav tm="100000">
                                          <p:val>
                                            <p:strVal val="#ppt_x"/>
                                          </p:val>
                                        </p:tav>
                                      </p:tavLst>
                                    </p:anim>
                                    <p:anim calcmode="lin" valueType="num">
                                      <p:cBhvr>
                                        <p:cTn id="16" dur="1000" fill="hold"/>
                                        <p:tgtEl>
                                          <p:spTgt spid="3">
                                            <p:graphicEl>
                                              <a:dgm id="{6ECD837D-AB0F-47F8-B5C8-050219C4B208}"/>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graphicEl>
                                              <a:dgm id="{3135E914-EACF-47AA-8AB2-D64119A0A183}"/>
                                            </p:graphicEl>
                                          </p:spTgt>
                                        </p:tgtEl>
                                        <p:attrNameLst>
                                          <p:attrName>style.visibility</p:attrName>
                                        </p:attrNameLst>
                                      </p:cBhvr>
                                      <p:to>
                                        <p:strVal val="visible"/>
                                      </p:to>
                                    </p:set>
                                    <p:animEffect transition="in" filter="fade">
                                      <p:cBhvr>
                                        <p:cTn id="21" dur="1000"/>
                                        <p:tgtEl>
                                          <p:spTgt spid="3">
                                            <p:graphicEl>
                                              <a:dgm id="{3135E914-EACF-47AA-8AB2-D64119A0A183}"/>
                                            </p:graphicEl>
                                          </p:spTgt>
                                        </p:tgtEl>
                                      </p:cBhvr>
                                    </p:animEffect>
                                    <p:anim calcmode="lin" valueType="num">
                                      <p:cBhvr>
                                        <p:cTn id="22" dur="1000" fill="hold"/>
                                        <p:tgtEl>
                                          <p:spTgt spid="3">
                                            <p:graphicEl>
                                              <a:dgm id="{3135E914-EACF-47AA-8AB2-D64119A0A183}"/>
                                            </p:graphicEl>
                                          </p:spTgt>
                                        </p:tgtEl>
                                        <p:attrNameLst>
                                          <p:attrName>ppt_x</p:attrName>
                                        </p:attrNameLst>
                                      </p:cBhvr>
                                      <p:tavLst>
                                        <p:tav tm="0">
                                          <p:val>
                                            <p:strVal val="#ppt_x"/>
                                          </p:val>
                                        </p:tav>
                                        <p:tav tm="100000">
                                          <p:val>
                                            <p:strVal val="#ppt_x"/>
                                          </p:val>
                                        </p:tav>
                                      </p:tavLst>
                                    </p:anim>
                                    <p:anim calcmode="lin" valueType="num">
                                      <p:cBhvr>
                                        <p:cTn id="23" dur="1000" fill="hold"/>
                                        <p:tgtEl>
                                          <p:spTgt spid="3">
                                            <p:graphicEl>
                                              <a:dgm id="{3135E914-EACF-47AA-8AB2-D64119A0A18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extLst>
    <p:ext uri="{6950BFC3-D8DA-4A85-94F7-54DA5524770B}">
      <p188:commentRel xmlns:p188="http://schemas.microsoft.com/office/powerpoint/2018/8/main" r:id="rId3"/>
    </p:ext>
  </p:extLs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2492B0-33CD-CC0D-B3B5-A492F0EDD80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3C2439-5767-5DF8-1251-6E9C191DF480}"/>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18</a:t>
            </a:fld>
            <a:endParaRPr lang="en-CA" spc="-25" dirty="0"/>
          </a:p>
        </p:txBody>
      </p:sp>
      <p:pic>
        <p:nvPicPr>
          <p:cNvPr id="5" name="object 2">
            <a:extLst>
              <a:ext uri="{FF2B5EF4-FFF2-40B4-BE49-F238E27FC236}">
                <a16:creationId xmlns:a16="http://schemas.microsoft.com/office/drawing/2014/main" id="{2ED6A162-0CF8-C143-A871-80C748627E60}"/>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E4CF312A-5EEF-26CB-2132-D4069CA9014D}"/>
              </a:ext>
            </a:extLst>
          </p:cNvPr>
          <p:cNvSpPr>
            <a:spLocks noGrp="1"/>
          </p:cNvSpPr>
          <p:nvPr>
            <p:ph type="title"/>
          </p:nvPr>
        </p:nvSpPr>
        <p:spPr>
          <a:xfrm>
            <a:off x="2127250" y="496411"/>
            <a:ext cx="17976850" cy="1015663"/>
          </a:xfrm>
        </p:spPr>
        <p:txBody>
          <a:bodyPr/>
          <a:lstStyle/>
          <a:p>
            <a:r>
              <a:rPr lang="en-US" sz="6600" dirty="0"/>
              <a:t>How Would You Respond?</a:t>
            </a:r>
            <a:endParaRPr lang="en-CA" sz="6600" dirty="0"/>
          </a:p>
        </p:txBody>
      </p:sp>
      <p:sp>
        <p:nvSpPr>
          <p:cNvPr id="2" name="Flowchart: Alternate Process 1">
            <a:extLst>
              <a:ext uri="{FF2B5EF4-FFF2-40B4-BE49-F238E27FC236}">
                <a16:creationId xmlns:a16="http://schemas.microsoft.com/office/drawing/2014/main" id="{784C8FF0-32A3-38DC-9001-AAC43DDDC759}"/>
              </a:ext>
            </a:extLst>
          </p:cNvPr>
          <p:cNvSpPr/>
          <p:nvPr/>
        </p:nvSpPr>
        <p:spPr>
          <a:xfrm>
            <a:off x="1206500" y="2673237"/>
            <a:ext cx="17373600" cy="2438400"/>
          </a:xfrm>
          <a:prstGeom prst="flowChartAlternateProcess">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t>Your friend sends you a video of a TikTok challenge where kids take as many allergy pills as they can to see if they hallucinate. Your friend says you can just buy the pills at a pharmacy or grocery store, so they can’t be that dangerous. </a:t>
            </a:r>
            <a:endParaRPr lang="en-CA" sz="3600" dirty="0"/>
          </a:p>
        </p:txBody>
      </p:sp>
      <p:graphicFrame>
        <p:nvGraphicFramePr>
          <p:cNvPr id="3" name="Diagram 2">
            <a:extLst>
              <a:ext uri="{FF2B5EF4-FFF2-40B4-BE49-F238E27FC236}">
                <a16:creationId xmlns:a16="http://schemas.microsoft.com/office/drawing/2014/main" id="{D806D572-8F07-92E7-62D2-64F7E354078F}"/>
              </a:ext>
            </a:extLst>
          </p:cNvPr>
          <p:cNvGraphicFramePr/>
          <p:nvPr>
            <p:extLst>
              <p:ext uri="{D42A27DB-BD31-4B8C-83A1-F6EECF244321}">
                <p14:modId xmlns:p14="http://schemas.microsoft.com/office/powerpoint/2010/main" val="4198689609"/>
              </p:ext>
            </p:extLst>
          </p:nvPr>
        </p:nvGraphicFramePr>
        <p:xfrm>
          <a:off x="2042583" y="4740275"/>
          <a:ext cx="15701434" cy="50106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768554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C98CECA6-D97F-43B3-B059-2FC793F80662}"/>
                                            </p:graphicEl>
                                          </p:spTgt>
                                        </p:tgtEl>
                                        <p:attrNameLst>
                                          <p:attrName>style.visibility</p:attrName>
                                        </p:attrNameLst>
                                      </p:cBhvr>
                                      <p:to>
                                        <p:strVal val="visible"/>
                                      </p:to>
                                    </p:set>
                                    <p:anim calcmode="lin" valueType="num">
                                      <p:cBhvr>
                                        <p:cTn id="7" dur="1000" fill="hold"/>
                                        <p:tgtEl>
                                          <p:spTgt spid="3">
                                            <p:graphicEl>
                                              <a:dgm id="{C98CECA6-D97F-43B3-B059-2FC793F80662}"/>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C98CECA6-D97F-43B3-B059-2FC793F80662}"/>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C98CECA6-D97F-43B3-B059-2FC793F80662}"/>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C98CECA6-D97F-43B3-B059-2FC793F80662}"/>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graphicEl>
                                              <a:dgm id="{6ECD837D-AB0F-47F8-B5C8-050219C4B208}"/>
                                            </p:graphicEl>
                                          </p:spTgt>
                                        </p:tgtEl>
                                        <p:attrNameLst>
                                          <p:attrName>style.visibility</p:attrName>
                                        </p:attrNameLst>
                                      </p:cBhvr>
                                      <p:to>
                                        <p:strVal val="visible"/>
                                      </p:to>
                                    </p:set>
                                    <p:anim calcmode="lin" valueType="num">
                                      <p:cBhvr>
                                        <p:cTn id="15" dur="1000" fill="hold"/>
                                        <p:tgtEl>
                                          <p:spTgt spid="3">
                                            <p:graphicEl>
                                              <a:dgm id="{6ECD837D-AB0F-47F8-B5C8-050219C4B208}"/>
                                            </p:graphicEl>
                                          </p:spTgt>
                                        </p:tgtEl>
                                        <p:attrNameLst>
                                          <p:attrName>ppt_w</p:attrName>
                                        </p:attrNameLst>
                                      </p:cBhvr>
                                      <p:tavLst>
                                        <p:tav tm="0">
                                          <p:val>
                                            <p:fltVal val="0"/>
                                          </p:val>
                                        </p:tav>
                                        <p:tav tm="100000">
                                          <p:val>
                                            <p:strVal val="#ppt_w"/>
                                          </p:val>
                                        </p:tav>
                                      </p:tavLst>
                                    </p:anim>
                                    <p:anim calcmode="lin" valueType="num">
                                      <p:cBhvr>
                                        <p:cTn id="16" dur="1000" fill="hold"/>
                                        <p:tgtEl>
                                          <p:spTgt spid="3">
                                            <p:graphicEl>
                                              <a:dgm id="{6ECD837D-AB0F-47F8-B5C8-050219C4B208}"/>
                                            </p:graphicEl>
                                          </p:spTgt>
                                        </p:tgtEl>
                                        <p:attrNameLst>
                                          <p:attrName>ppt_h</p:attrName>
                                        </p:attrNameLst>
                                      </p:cBhvr>
                                      <p:tavLst>
                                        <p:tav tm="0">
                                          <p:val>
                                            <p:fltVal val="0"/>
                                          </p:val>
                                        </p:tav>
                                        <p:tav tm="100000">
                                          <p:val>
                                            <p:strVal val="#ppt_h"/>
                                          </p:val>
                                        </p:tav>
                                      </p:tavLst>
                                    </p:anim>
                                    <p:anim calcmode="lin" valueType="num">
                                      <p:cBhvr>
                                        <p:cTn id="17" dur="1000" fill="hold"/>
                                        <p:tgtEl>
                                          <p:spTgt spid="3">
                                            <p:graphicEl>
                                              <a:dgm id="{6ECD837D-AB0F-47F8-B5C8-050219C4B208}"/>
                                            </p:graphicEl>
                                          </p:spTgt>
                                        </p:tgtEl>
                                        <p:attrNameLst>
                                          <p:attrName>style.rotation</p:attrName>
                                        </p:attrNameLst>
                                      </p:cBhvr>
                                      <p:tavLst>
                                        <p:tav tm="0">
                                          <p:val>
                                            <p:fltVal val="90"/>
                                          </p:val>
                                        </p:tav>
                                        <p:tav tm="100000">
                                          <p:val>
                                            <p:fltVal val="0"/>
                                          </p:val>
                                        </p:tav>
                                      </p:tavLst>
                                    </p:anim>
                                    <p:animEffect transition="in" filter="fade">
                                      <p:cBhvr>
                                        <p:cTn id="18" dur="1000"/>
                                        <p:tgtEl>
                                          <p:spTgt spid="3">
                                            <p:graphicEl>
                                              <a:dgm id="{6ECD837D-AB0F-47F8-B5C8-050219C4B208}"/>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graphicEl>
                                              <a:dgm id="{3135E914-EACF-47AA-8AB2-D64119A0A183}"/>
                                            </p:graphicEl>
                                          </p:spTgt>
                                        </p:tgtEl>
                                        <p:attrNameLst>
                                          <p:attrName>style.visibility</p:attrName>
                                        </p:attrNameLst>
                                      </p:cBhvr>
                                      <p:to>
                                        <p:strVal val="visible"/>
                                      </p:to>
                                    </p:set>
                                    <p:anim calcmode="lin" valueType="num">
                                      <p:cBhvr>
                                        <p:cTn id="23" dur="1000" fill="hold"/>
                                        <p:tgtEl>
                                          <p:spTgt spid="3">
                                            <p:graphicEl>
                                              <a:dgm id="{3135E914-EACF-47AA-8AB2-D64119A0A183}"/>
                                            </p:graphicEl>
                                          </p:spTgt>
                                        </p:tgtEl>
                                        <p:attrNameLst>
                                          <p:attrName>ppt_w</p:attrName>
                                        </p:attrNameLst>
                                      </p:cBhvr>
                                      <p:tavLst>
                                        <p:tav tm="0">
                                          <p:val>
                                            <p:fltVal val="0"/>
                                          </p:val>
                                        </p:tav>
                                        <p:tav tm="100000">
                                          <p:val>
                                            <p:strVal val="#ppt_w"/>
                                          </p:val>
                                        </p:tav>
                                      </p:tavLst>
                                    </p:anim>
                                    <p:anim calcmode="lin" valueType="num">
                                      <p:cBhvr>
                                        <p:cTn id="24" dur="1000" fill="hold"/>
                                        <p:tgtEl>
                                          <p:spTgt spid="3">
                                            <p:graphicEl>
                                              <a:dgm id="{3135E914-EACF-47AA-8AB2-D64119A0A183}"/>
                                            </p:graphicEl>
                                          </p:spTgt>
                                        </p:tgtEl>
                                        <p:attrNameLst>
                                          <p:attrName>ppt_h</p:attrName>
                                        </p:attrNameLst>
                                      </p:cBhvr>
                                      <p:tavLst>
                                        <p:tav tm="0">
                                          <p:val>
                                            <p:fltVal val="0"/>
                                          </p:val>
                                        </p:tav>
                                        <p:tav tm="100000">
                                          <p:val>
                                            <p:strVal val="#ppt_h"/>
                                          </p:val>
                                        </p:tav>
                                      </p:tavLst>
                                    </p:anim>
                                    <p:anim calcmode="lin" valueType="num">
                                      <p:cBhvr>
                                        <p:cTn id="25" dur="1000" fill="hold"/>
                                        <p:tgtEl>
                                          <p:spTgt spid="3">
                                            <p:graphicEl>
                                              <a:dgm id="{3135E914-EACF-47AA-8AB2-D64119A0A183}"/>
                                            </p:graphicEl>
                                          </p:spTgt>
                                        </p:tgtEl>
                                        <p:attrNameLst>
                                          <p:attrName>style.rotation</p:attrName>
                                        </p:attrNameLst>
                                      </p:cBhvr>
                                      <p:tavLst>
                                        <p:tav tm="0">
                                          <p:val>
                                            <p:fltVal val="90"/>
                                          </p:val>
                                        </p:tav>
                                        <p:tav tm="100000">
                                          <p:val>
                                            <p:fltVal val="0"/>
                                          </p:val>
                                        </p:tav>
                                      </p:tavLst>
                                    </p:anim>
                                    <p:animEffect transition="in" filter="fade">
                                      <p:cBhvr>
                                        <p:cTn id="26" dur="1000"/>
                                        <p:tgtEl>
                                          <p:spTgt spid="3">
                                            <p:graphicEl>
                                              <a:dgm id="{3135E914-EACF-47AA-8AB2-D64119A0A18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936587-A15A-0962-F1DF-78D58FE1342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26092B0-37B0-BFAA-B1F3-5C3DAD176BA0}"/>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19</a:t>
            </a:fld>
            <a:endParaRPr lang="en-CA" spc="-25" dirty="0"/>
          </a:p>
        </p:txBody>
      </p:sp>
      <p:pic>
        <p:nvPicPr>
          <p:cNvPr id="5" name="object 2">
            <a:extLst>
              <a:ext uri="{FF2B5EF4-FFF2-40B4-BE49-F238E27FC236}">
                <a16:creationId xmlns:a16="http://schemas.microsoft.com/office/drawing/2014/main" id="{F22162BB-0FD6-2E3A-5988-58712760955C}"/>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C26924A0-E1CF-5915-E165-418C5A50BC80}"/>
              </a:ext>
            </a:extLst>
          </p:cNvPr>
          <p:cNvSpPr>
            <a:spLocks noGrp="1"/>
          </p:cNvSpPr>
          <p:nvPr>
            <p:ph type="title"/>
          </p:nvPr>
        </p:nvSpPr>
        <p:spPr>
          <a:xfrm>
            <a:off x="2127250" y="496411"/>
            <a:ext cx="17976850" cy="1015663"/>
          </a:xfrm>
        </p:spPr>
        <p:txBody>
          <a:bodyPr/>
          <a:lstStyle/>
          <a:p>
            <a:r>
              <a:rPr lang="en-US" sz="6600" dirty="0"/>
              <a:t>Coping Without Substances</a:t>
            </a:r>
            <a:endParaRPr lang="en-CA" sz="6600" dirty="0"/>
          </a:p>
        </p:txBody>
      </p:sp>
      <p:graphicFrame>
        <p:nvGraphicFramePr>
          <p:cNvPr id="2" name="Content Placeholder 6">
            <a:extLst>
              <a:ext uri="{FF2B5EF4-FFF2-40B4-BE49-F238E27FC236}">
                <a16:creationId xmlns:a16="http://schemas.microsoft.com/office/drawing/2014/main" id="{48978081-4FA7-4FFE-84B9-56B9A7D031F3}"/>
              </a:ext>
            </a:extLst>
          </p:cNvPr>
          <p:cNvGraphicFramePr>
            <a:graphicFrameLocks/>
          </p:cNvGraphicFramePr>
          <p:nvPr>
            <p:extLst>
              <p:ext uri="{D42A27DB-BD31-4B8C-83A1-F6EECF244321}">
                <p14:modId xmlns:p14="http://schemas.microsoft.com/office/powerpoint/2010/main" val="2125377457"/>
              </p:ext>
            </p:extLst>
          </p:nvPr>
        </p:nvGraphicFramePr>
        <p:xfrm>
          <a:off x="-12301" y="2149475"/>
          <a:ext cx="20093763" cy="7543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226610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17C6319A-19F7-446A-98A2-062A9D155F46}"/>
                                            </p:graphicEl>
                                          </p:spTgt>
                                        </p:tgtEl>
                                        <p:attrNameLst>
                                          <p:attrName>style.visibility</p:attrName>
                                        </p:attrNameLst>
                                      </p:cBhvr>
                                      <p:to>
                                        <p:strVal val="visible"/>
                                      </p:to>
                                    </p:set>
                                    <p:anim calcmode="lin" valueType="num">
                                      <p:cBhvr additive="base">
                                        <p:cTn id="7" dur="500" fill="hold"/>
                                        <p:tgtEl>
                                          <p:spTgt spid="2">
                                            <p:graphicEl>
                                              <a:dgm id="{17C6319A-19F7-446A-98A2-062A9D155F46}"/>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17C6319A-19F7-446A-98A2-062A9D155F46}"/>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graphicEl>
                                              <a:dgm id="{75103738-408F-49B7-91AE-87A0A3B80095}"/>
                                            </p:graphicEl>
                                          </p:spTgt>
                                        </p:tgtEl>
                                        <p:attrNameLst>
                                          <p:attrName>style.visibility</p:attrName>
                                        </p:attrNameLst>
                                      </p:cBhvr>
                                      <p:to>
                                        <p:strVal val="visible"/>
                                      </p:to>
                                    </p:set>
                                    <p:anim calcmode="lin" valueType="num">
                                      <p:cBhvr additive="base">
                                        <p:cTn id="11" dur="500" fill="hold"/>
                                        <p:tgtEl>
                                          <p:spTgt spid="2">
                                            <p:graphicEl>
                                              <a:dgm id="{75103738-408F-49B7-91AE-87A0A3B80095}"/>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graphicEl>
                                              <a:dgm id="{75103738-408F-49B7-91AE-87A0A3B80095}"/>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graphicEl>
                                              <a:dgm id="{D86FCD33-03F6-4B9C-8254-04F4978FAF14}"/>
                                            </p:graphicEl>
                                          </p:spTgt>
                                        </p:tgtEl>
                                        <p:attrNameLst>
                                          <p:attrName>style.visibility</p:attrName>
                                        </p:attrNameLst>
                                      </p:cBhvr>
                                      <p:to>
                                        <p:strVal val="visible"/>
                                      </p:to>
                                    </p:set>
                                    <p:anim calcmode="lin" valueType="num">
                                      <p:cBhvr additive="base">
                                        <p:cTn id="17" dur="500" fill="hold"/>
                                        <p:tgtEl>
                                          <p:spTgt spid="2">
                                            <p:graphicEl>
                                              <a:dgm id="{D86FCD33-03F6-4B9C-8254-04F4978FAF14}"/>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graphicEl>
                                              <a:dgm id="{D86FCD33-03F6-4B9C-8254-04F4978FAF14}"/>
                                            </p:graphic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
                                            <p:graphicEl>
                                              <a:dgm id="{6F819AAF-5D15-4F17-A66E-C5236754AF7B}"/>
                                            </p:graphicEl>
                                          </p:spTgt>
                                        </p:tgtEl>
                                        <p:attrNameLst>
                                          <p:attrName>style.visibility</p:attrName>
                                        </p:attrNameLst>
                                      </p:cBhvr>
                                      <p:to>
                                        <p:strVal val="visible"/>
                                      </p:to>
                                    </p:set>
                                    <p:anim calcmode="lin" valueType="num">
                                      <p:cBhvr additive="base">
                                        <p:cTn id="21" dur="500" fill="hold"/>
                                        <p:tgtEl>
                                          <p:spTgt spid="2">
                                            <p:graphicEl>
                                              <a:dgm id="{6F819AAF-5D15-4F17-A66E-C5236754AF7B}"/>
                                            </p:graphic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graphicEl>
                                              <a:dgm id="{6F819AAF-5D15-4F17-A66E-C5236754AF7B}"/>
                                            </p:graphic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
                                            <p:graphicEl>
                                              <a:dgm id="{5383372F-604A-4D6F-A25B-D0CB43015B8E}"/>
                                            </p:graphicEl>
                                          </p:spTgt>
                                        </p:tgtEl>
                                        <p:attrNameLst>
                                          <p:attrName>style.visibility</p:attrName>
                                        </p:attrNameLst>
                                      </p:cBhvr>
                                      <p:to>
                                        <p:strVal val="visible"/>
                                      </p:to>
                                    </p:set>
                                    <p:anim calcmode="lin" valueType="num">
                                      <p:cBhvr additive="base">
                                        <p:cTn id="27" dur="500" fill="hold"/>
                                        <p:tgtEl>
                                          <p:spTgt spid="2">
                                            <p:graphicEl>
                                              <a:dgm id="{5383372F-604A-4D6F-A25B-D0CB43015B8E}"/>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graphicEl>
                                              <a:dgm id="{5383372F-604A-4D6F-A25B-D0CB43015B8E}"/>
                                            </p:graphic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
                                            <p:graphicEl>
                                              <a:dgm id="{F9B9FC16-4376-4E08-B222-51F4CBF6D4F1}"/>
                                            </p:graphicEl>
                                          </p:spTgt>
                                        </p:tgtEl>
                                        <p:attrNameLst>
                                          <p:attrName>style.visibility</p:attrName>
                                        </p:attrNameLst>
                                      </p:cBhvr>
                                      <p:to>
                                        <p:strVal val="visible"/>
                                      </p:to>
                                    </p:set>
                                    <p:anim calcmode="lin" valueType="num">
                                      <p:cBhvr additive="base">
                                        <p:cTn id="31" dur="500" fill="hold"/>
                                        <p:tgtEl>
                                          <p:spTgt spid="2">
                                            <p:graphicEl>
                                              <a:dgm id="{F9B9FC16-4376-4E08-B222-51F4CBF6D4F1}"/>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F9B9FC16-4376-4E08-B222-51F4CBF6D4F1}"/>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BAB792AB-126F-49EB-9EC5-19FE33EC98D2}"/>
                                            </p:graphicEl>
                                          </p:spTgt>
                                        </p:tgtEl>
                                        <p:attrNameLst>
                                          <p:attrName>style.visibility</p:attrName>
                                        </p:attrNameLst>
                                      </p:cBhvr>
                                      <p:to>
                                        <p:strVal val="visible"/>
                                      </p:to>
                                    </p:set>
                                    <p:anim calcmode="lin" valueType="num">
                                      <p:cBhvr additive="base">
                                        <p:cTn id="37" dur="500" fill="hold"/>
                                        <p:tgtEl>
                                          <p:spTgt spid="2">
                                            <p:graphicEl>
                                              <a:dgm id="{BAB792AB-126F-49EB-9EC5-19FE33EC98D2}"/>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BAB792AB-126F-49EB-9EC5-19FE33EC98D2}"/>
                                            </p:graphic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
                                            <p:graphicEl>
                                              <a:dgm id="{91509EFC-F2F4-4814-862F-BCA4A469E19B}"/>
                                            </p:graphicEl>
                                          </p:spTgt>
                                        </p:tgtEl>
                                        <p:attrNameLst>
                                          <p:attrName>style.visibility</p:attrName>
                                        </p:attrNameLst>
                                      </p:cBhvr>
                                      <p:to>
                                        <p:strVal val="visible"/>
                                      </p:to>
                                    </p:set>
                                    <p:anim calcmode="lin" valueType="num">
                                      <p:cBhvr additive="base">
                                        <p:cTn id="41" dur="500" fill="hold"/>
                                        <p:tgtEl>
                                          <p:spTgt spid="2">
                                            <p:graphicEl>
                                              <a:dgm id="{91509EFC-F2F4-4814-862F-BCA4A469E19B}"/>
                                            </p:graphic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graphicEl>
                                              <a:dgm id="{91509EFC-F2F4-4814-862F-BCA4A469E19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2FDF8-2FA0-C004-5DC6-56B68035E225}"/>
              </a:ext>
            </a:extLst>
          </p:cNvPr>
          <p:cNvSpPr>
            <a:spLocks noGrp="1"/>
          </p:cNvSpPr>
          <p:nvPr>
            <p:ph type="title"/>
          </p:nvPr>
        </p:nvSpPr>
        <p:spPr>
          <a:xfrm>
            <a:off x="2127250" y="496411"/>
            <a:ext cx="16971645" cy="1015663"/>
          </a:xfrm>
        </p:spPr>
        <p:txBody>
          <a:bodyPr/>
          <a:lstStyle/>
          <a:p>
            <a:r>
              <a:rPr lang="en-US" sz="6600" dirty="0"/>
              <a:t>Group Expectations</a:t>
            </a:r>
            <a:endParaRPr lang="en-CA" sz="6600" dirty="0"/>
          </a:p>
        </p:txBody>
      </p:sp>
      <p:sp>
        <p:nvSpPr>
          <p:cNvPr id="4" name="Slide Number Placeholder 3">
            <a:extLst>
              <a:ext uri="{FF2B5EF4-FFF2-40B4-BE49-F238E27FC236}">
                <a16:creationId xmlns:a16="http://schemas.microsoft.com/office/drawing/2014/main" id="{9560A43C-E574-9FDE-B119-648807E28F44}"/>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2</a:t>
            </a:fld>
            <a:endParaRPr lang="en-CA" spc="-25" dirty="0"/>
          </a:p>
        </p:txBody>
      </p:sp>
      <p:pic>
        <p:nvPicPr>
          <p:cNvPr id="8" name="object 2">
            <a:extLst>
              <a:ext uri="{FF2B5EF4-FFF2-40B4-BE49-F238E27FC236}">
                <a16:creationId xmlns:a16="http://schemas.microsoft.com/office/drawing/2014/main" id="{2E490DB1-CE5D-6A1A-4972-0E5757377DFA}"/>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graphicFrame>
        <p:nvGraphicFramePr>
          <p:cNvPr id="5" name="Content Placeholder 8">
            <a:extLst>
              <a:ext uri="{FF2B5EF4-FFF2-40B4-BE49-F238E27FC236}">
                <a16:creationId xmlns:a16="http://schemas.microsoft.com/office/drawing/2014/main" id="{D936817A-1225-B53D-93D3-A9EBAD516D40}"/>
              </a:ext>
            </a:extLst>
          </p:cNvPr>
          <p:cNvGraphicFramePr>
            <a:graphicFrameLocks/>
          </p:cNvGraphicFramePr>
          <p:nvPr>
            <p:extLst>
              <p:ext uri="{D42A27DB-BD31-4B8C-83A1-F6EECF244321}">
                <p14:modId xmlns:p14="http://schemas.microsoft.com/office/powerpoint/2010/main" val="2162403979"/>
              </p:ext>
            </p:extLst>
          </p:nvPr>
        </p:nvGraphicFramePr>
        <p:xfrm>
          <a:off x="1256915" y="2187575"/>
          <a:ext cx="17590269" cy="6934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79955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5AAFE6-4A40-DCB2-123B-FE12C303E55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32DD7A-ABE0-76F4-E220-868DFBBB52CB}"/>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20</a:t>
            </a:fld>
            <a:endParaRPr lang="en-CA" spc="-25" dirty="0"/>
          </a:p>
        </p:txBody>
      </p:sp>
      <p:pic>
        <p:nvPicPr>
          <p:cNvPr id="5" name="object 2">
            <a:extLst>
              <a:ext uri="{FF2B5EF4-FFF2-40B4-BE49-F238E27FC236}">
                <a16:creationId xmlns:a16="http://schemas.microsoft.com/office/drawing/2014/main" id="{94AEF12C-1098-9D5C-00BD-8A5DE0D694F9}"/>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10D0D308-3F5E-1D61-3DE5-194FB0CC1E7C}"/>
              </a:ext>
            </a:extLst>
          </p:cNvPr>
          <p:cNvSpPr>
            <a:spLocks noGrp="1"/>
          </p:cNvSpPr>
          <p:nvPr>
            <p:ph type="title"/>
          </p:nvPr>
        </p:nvSpPr>
        <p:spPr>
          <a:xfrm>
            <a:off x="2127250" y="496411"/>
            <a:ext cx="17976850" cy="1015663"/>
          </a:xfrm>
        </p:spPr>
        <p:txBody>
          <a:bodyPr/>
          <a:lstStyle/>
          <a:p>
            <a:r>
              <a:rPr lang="en-US" sz="6600" dirty="0"/>
              <a:t>Where to Get Help</a:t>
            </a:r>
            <a:endParaRPr lang="en-CA" sz="6600" dirty="0"/>
          </a:p>
        </p:txBody>
      </p:sp>
      <p:graphicFrame>
        <p:nvGraphicFramePr>
          <p:cNvPr id="3" name="Diagram 2">
            <a:extLst>
              <a:ext uri="{FF2B5EF4-FFF2-40B4-BE49-F238E27FC236}">
                <a16:creationId xmlns:a16="http://schemas.microsoft.com/office/drawing/2014/main" id="{11456EFA-F654-DFEB-F5AF-4D18B9763FB0}"/>
              </a:ext>
            </a:extLst>
          </p:cNvPr>
          <p:cNvGraphicFramePr/>
          <p:nvPr>
            <p:extLst>
              <p:ext uri="{D42A27DB-BD31-4B8C-83A1-F6EECF244321}">
                <p14:modId xmlns:p14="http://schemas.microsoft.com/office/powerpoint/2010/main" val="1483148832"/>
              </p:ext>
            </p:extLst>
          </p:nvPr>
        </p:nvGraphicFramePr>
        <p:xfrm>
          <a:off x="1078872" y="2051648"/>
          <a:ext cx="17976850" cy="79727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0878369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graphicEl>
                                              <a:dgm id="{0F2EC87E-3ACD-4640-872F-602817AEC535}"/>
                                            </p:graphicEl>
                                          </p:spTgt>
                                        </p:tgtEl>
                                        <p:attrNameLst>
                                          <p:attrName>style.visibility</p:attrName>
                                        </p:attrNameLst>
                                      </p:cBhvr>
                                      <p:to>
                                        <p:strVal val="visible"/>
                                      </p:to>
                                    </p:set>
                                    <p:anim calcmode="lin" valueType="num">
                                      <p:cBhvr>
                                        <p:cTn id="7" dur="1000" fill="hold"/>
                                        <p:tgtEl>
                                          <p:spTgt spid="3">
                                            <p:graphicEl>
                                              <a:dgm id="{0F2EC87E-3ACD-4640-872F-602817AEC535}"/>
                                            </p:graphicEl>
                                          </p:spTgt>
                                        </p:tgtEl>
                                        <p:attrNameLst>
                                          <p:attrName>ppt_w</p:attrName>
                                        </p:attrNameLst>
                                      </p:cBhvr>
                                      <p:tavLst>
                                        <p:tav tm="0">
                                          <p:val>
                                            <p:fltVal val="0"/>
                                          </p:val>
                                        </p:tav>
                                        <p:tav tm="100000">
                                          <p:val>
                                            <p:strVal val="#ppt_w"/>
                                          </p:val>
                                        </p:tav>
                                      </p:tavLst>
                                    </p:anim>
                                    <p:anim calcmode="lin" valueType="num">
                                      <p:cBhvr>
                                        <p:cTn id="8" dur="1000" fill="hold"/>
                                        <p:tgtEl>
                                          <p:spTgt spid="3">
                                            <p:graphicEl>
                                              <a:dgm id="{0F2EC87E-3ACD-4640-872F-602817AEC535}"/>
                                            </p:graphicEl>
                                          </p:spTgt>
                                        </p:tgtEl>
                                        <p:attrNameLst>
                                          <p:attrName>ppt_h</p:attrName>
                                        </p:attrNameLst>
                                      </p:cBhvr>
                                      <p:tavLst>
                                        <p:tav tm="0">
                                          <p:val>
                                            <p:fltVal val="0"/>
                                          </p:val>
                                        </p:tav>
                                        <p:tav tm="100000">
                                          <p:val>
                                            <p:strVal val="#ppt_h"/>
                                          </p:val>
                                        </p:tav>
                                      </p:tavLst>
                                    </p:anim>
                                    <p:anim calcmode="lin" valueType="num">
                                      <p:cBhvr>
                                        <p:cTn id="9" dur="1000" fill="hold"/>
                                        <p:tgtEl>
                                          <p:spTgt spid="3">
                                            <p:graphicEl>
                                              <a:dgm id="{0F2EC87E-3ACD-4640-872F-602817AEC535}"/>
                                            </p:graphicEl>
                                          </p:spTgt>
                                        </p:tgtEl>
                                        <p:attrNameLst>
                                          <p:attrName>style.rotation</p:attrName>
                                        </p:attrNameLst>
                                      </p:cBhvr>
                                      <p:tavLst>
                                        <p:tav tm="0">
                                          <p:val>
                                            <p:fltVal val="90"/>
                                          </p:val>
                                        </p:tav>
                                        <p:tav tm="100000">
                                          <p:val>
                                            <p:fltVal val="0"/>
                                          </p:val>
                                        </p:tav>
                                      </p:tavLst>
                                    </p:anim>
                                    <p:animEffect transition="in" filter="fade">
                                      <p:cBhvr>
                                        <p:cTn id="10" dur="1000"/>
                                        <p:tgtEl>
                                          <p:spTgt spid="3">
                                            <p:graphicEl>
                                              <a:dgm id="{0F2EC87E-3ACD-4640-872F-602817AEC535}"/>
                                            </p:graphicEl>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graphicEl>
                                              <a:dgm id="{63C9E1B3-F444-4981-B0B3-936A803F28C3}"/>
                                            </p:graphicEl>
                                          </p:spTgt>
                                        </p:tgtEl>
                                        <p:attrNameLst>
                                          <p:attrName>style.visibility</p:attrName>
                                        </p:attrNameLst>
                                      </p:cBhvr>
                                      <p:to>
                                        <p:strVal val="visible"/>
                                      </p:to>
                                    </p:set>
                                    <p:anim calcmode="lin" valueType="num">
                                      <p:cBhvr>
                                        <p:cTn id="13" dur="1000" fill="hold"/>
                                        <p:tgtEl>
                                          <p:spTgt spid="3">
                                            <p:graphicEl>
                                              <a:dgm id="{63C9E1B3-F444-4981-B0B3-936A803F28C3}"/>
                                            </p:graphicEl>
                                          </p:spTgt>
                                        </p:tgtEl>
                                        <p:attrNameLst>
                                          <p:attrName>ppt_w</p:attrName>
                                        </p:attrNameLst>
                                      </p:cBhvr>
                                      <p:tavLst>
                                        <p:tav tm="0">
                                          <p:val>
                                            <p:fltVal val="0"/>
                                          </p:val>
                                        </p:tav>
                                        <p:tav tm="100000">
                                          <p:val>
                                            <p:strVal val="#ppt_w"/>
                                          </p:val>
                                        </p:tav>
                                      </p:tavLst>
                                    </p:anim>
                                    <p:anim calcmode="lin" valueType="num">
                                      <p:cBhvr>
                                        <p:cTn id="14" dur="1000" fill="hold"/>
                                        <p:tgtEl>
                                          <p:spTgt spid="3">
                                            <p:graphicEl>
                                              <a:dgm id="{63C9E1B3-F444-4981-B0B3-936A803F28C3}"/>
                                            </p:graphicEl>
                                          </p:spTgt>
                                        </p:tgtEl>
                                        <p:attrNameLst>
                                          <p:attrName>ppt_h</p:attrName>
                                        </p:attrNameLst>
                                      </p:cBhvr>
                                      <p:tavLst>
                                        <p:tav tm="0">
                                          <p:val>
                                            <p:fltVal val="0"/>
                                          </p:val>
                                        </p:tav>
                                        <p:tav tm="100000">
                                          <p:val>
                                            <p:strVal val="#ppt_h"/>
                                          </p:val>
                                        </p:tav>
                                      </p:tavLst>
                                    </p:anim>
                                    <p:anim calcmode="lin" valueType="num">
                                      <p:cBhvr>
                                        <p:cTn id="15" dur="1000" fill="hold"/>
                                        <p:tgtEl>
                                          <p:spTgt spid="3">
                                            <p:graphicEl>
                                              <a:dgm id="{63C9E1B3-F444-4981-B0B3-936A803F28C3}"/>
                                            </p:graphicEl>
                                          </p:spTgt>
                                        </p:tgtEl>
                                        <p:attrNameLst>
                                          <p:attrName>style.rotation</p:attrName>
                                        </p:attrNameLst>
                                      </p:cBhvr>
                                      <p:tavLst>
                                        <p:tav tm="0">
                                          <p:val>
                                            <p:fltVal val="90"/>
                                          </p:val>
                                        </p:tav>
                                        <p:tav tm="100000">
                                          <p:val>
                                            <p:fltVal val="0"/>
                                          </p:val>
                                        </p:tav>
                                      </p:tavLst>
                                    </p:anim>
                                    <p:animEffect transition="in" filter="fade">
                                      <p:cBhvr>
                                        <p:cTn id="16" dur="1000"/>
                                        <p:tgtEl>
                                          <p:spTgt spid="3">
                                            <p:graphicEl>
                                              <a:dgm id="{63C9E1B3-F444-4981-B0B3-936A803F28C3}"/>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3">
                                            <p:graphicEl>
                                              <a:dgm id="{A9D03258-D191-4F4E-A0A5-2462711B4393}"/>
                                            </p:graphicEl>
                                          </p:spTgt>
                                        </p:tgtEl>
                                        <p:attrNameLst>
                                          <p:attrName>style.visibility</p:attrName>
                                        </p:attrNameLst>
                                      </p:cBhvr>
                                      <p:to>
                                        <p:strVal val="visible"/>
                                      </p:to>
                                    </p:set>
                                    <p:anim calcmode="lin" valueType="num">
                                      <p:cBhvr>
                                        <p:cTn id="21" dur="1000" fill="hold"/>
                                        <p:tgtEl>
                                          <p:spTgt spid="3">
                                            <p:graphicEl>
                                              <a:dgm id="{A9D03258-D191-4F4E-A0A5-2462711B4393}"/>
                                            </p:graphicEl>
                                          </p:spTgt>
                                        </p:tgtEl>
                                        <p:attrNameLst>
                                          <p:attrName>ppt_w</p:attrName>
                                        </p:attrNameLst>
                                      </p:cBhvr>
                                      <p:tavLst>
                                        <p:tav tm="0">
                                          <p:val>
                                            <p:fltVal val="0"/>
                                          </p:val>
                                        </p:tav>
                                        <p:tav tm="100000">
                                          <p:val>
                                            <p:strVal val="#ppt_w"/>
                                          </p:val>
                                        </p:tav>
                                      </p:tavLst>
                                    </p:anim>
                                    <p:anim calcmode="lin" valueType="num">
                                      <p:cBhvr>
                                        <p:cTn id="22" dur="1000" fill="hold"/>
                                        <p:tgtEl>
                                          <p:spTgt spid="3">
                                            <p:graphicEl>
                                              <a:dgm id="{A9D03258-D191-4F4E-A0A5-2462711B4393}"/>
                                            </p:graphicEl>
                                          </p:spTgt>
                                        </p:tgtEl>
                                        <p:attrNameLst>
                                          <p:attrName>ppt_h</p:attrName>
                                        </p:attrNameLst>
                                      </p:cBhvr>
                                      <p:tavLst>
                                        <p:tav tm="0">
                                          <p:val>
                                            <p:fltVal val="0"/>
                                          </p:val>
                                        </p:tav>
                                        <p:tav tm="100000">
                                          <p:val>
                                            <p:strVal val="#ppt_h"/>
                                          </p:val>
                                        </p:tav>
                                      </p:tavLst>
                                    </p:anim>
                                    <p:anim calcmode="lin" valueType="num">
                                      <p:cBhvr>
                                        <p:cTn id="23" dur="1000" fill="hold"/>
                                        <p:tgtEl>
                                          <p:spTgt spid="3">
                                            <p:graphicEl>
                                              <a:dgm id="{A9D03258-D191-4F4E-A0A5-2462711B4393}"/>
                                            </p:graphicEl>
                                          </p:spTgt>
                                        </p:tgtEl>
                                        <p:attrNameLst>
                                          <p:attrName>style.rotation</p:attrName>
                                        </p:attrNameLst>
                                      </p:cBhvr>
                                      <p:tavLst>
                                        <p:tav tm="0">
                                          <p:val>
                                            <p:fltVal val="90"/>
                                          </p:val>
                                        </p:tav>
                                        <p:tav tm="100000">
                                          <p:val>
                                            <p:fltVal val="0"/>
                                          </p:val>
                                        </p:tav>
                                      </p:tavLst>
                                    </p:anim>
                                    <p:animEffect transition="in" filter="fade">
                                      <p:cBhvr>
                                        <p:cTn id="24" dur="1000"/>
                                        <p:tgtEl>
                                          <p:spTgt spid="3">
                                            <p:graphicEl>
                                              <a:dgm id="{A9D03258-D191-4F4E-A0A5-2462711B4393}"/>
                                            </p:graphicEl>
                                          </p:spTgt>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
                                            <p:graphicEl>
                                              <a:dgm id="{41B4C535-2D1C-4AEF-A230-2ECB6FE5B3D1}"/>
                                            </p:graphicEl>
                                          </p:spTgt>
                                        </p:tgtEl>
                                        <p:attrNameLst>
                                          <p:attrName>style.visibility</p:attrName>
                                        </p:attrNameLst>
                                      </p:cBhvr>
                                      <p:to>
                                        <p:strVal val="visible"/>
                                      </p:to>
                                    </p:set>
                                    <p:anim calcmode="lin" valueType="num">
                                      <p:cBhvr>
                                        <p:cTn id="27" dur="1000" fill="hold"/>
                                        <p:tgtEl>
                                          <p:spTgt spid="3">
                                            <p:graphicEl>
                                              <a:dgm id="{41B4C535-2D1C-4AEF-A230-2ECB6FE5B3D1}"/>
                                            </p:graphicEl>
                                          </p:spTgt>
                                        </p:tgtEl>
                                        <p:attrNameLst>
                                          <p:attrName>ppt_w</p:attrName>
                                        </p:attrNameLst>
                                      </p:cBhvr>
                                      <p:tavLst>
                                        <p:tav tm="0">
                                          <p:val>
                                            <p:fltVal val="0"/>
                                          </p:val>
                                        </p:tav>
                                        <p:tav tm="100000">
                                          <p:val>
                                            <p:strVal val="#ppt_w"/>
                                          </p:val>
                                        </p:tav>
                                      </p:tavLst>
                                    </p:anim>
                                    <p:anim calcmode="lin" valueType="num">
                                      <p:cBhvr>
                                        <p:cTn id="28" dur="1000" fill="hold"/>
                                        <p:tgtEl>
                                          <p:spTgt spid="3">
                                            <p:graphicEl>
                                              <a:dgm id="{41B4C535-2D1C-4AEF-A230-2ECB6FE5B3D1}"/>
                                            </p:graphicEl>
                                          </p:spTgt>
                                        </p:tgtEl>
                                        <p:attrNameLst>
                                          <p:attrName>ppt_h</p:attrName>
                                        </p:attrNameLst>
                                      </p:cBhvr>
                                      <p:tavLst>
                                        <p:tav tm="0">
                                          <p:val>
                                            <p:fltVal val="0"/>
                                          </p:val>
                                        </p:tav>
                                        <p:tav tm="100000">
                                          <p:val>
                                            <p:strVal val="#ppt_h"/>
                                          </p:val>
                                        </p:tav>
                                      </p:tavLst>
                                    </p:anim>
                                    <p:anim calcmode="lin" valueType="num">
                                      <p:cBhvr>
                                        <p:cTn id="29" dur="1000" fill="hold"/>
                                        <p:tgtEl>
                                          <p:spTgt spid="3">
                                            <p:graphicEl>
                                              <a:dgm id="{41B4C535-2D1C-4AEF-A230-2ECB6FE5B3D1}"/>
                                            </p:graphicEl>
                                          </p:spTgt>
                                        </p:tgtEl>
                                        <p:attrNameLst>
                                          <p:attrName>style.rotation</p:attrName>
                                        </p:attrNameLst>
                                      </p:cBhvr>
                                      <p:tavLst>
                                        <p:tav tm="0">
                                          <p:val>
                                            <p:fltVal val="90"/>
                                          </p:val>
                                        </p:tav>
                                        <p:tav tm="100000">
                                          <p:val>
                                            <p:fltVal val="0"/>
                                          </p:val>
                                        </p:tav>
                                      </p:tavLst>
                                    </p:anim>
                                    <p:animEffect transition="in" filter="fade">
                                      <p:cBhvr>
                                        <p:cTn id="30" dur="1000"/>
                                        <p:tgtEl>
                                          <p:spTgt spid="3">
                                            <p:graphicEl>
                                              <a:dgm id="{41B4C535-2D1C-4AEF-A230-2ECB6FE5B3D1}"/>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3">
                                            <p:graphicEl>
                                              <a:dgm id="{7E6253F3-9B88-49F6-B840-2F75C9CDD0B9}"/>
                                            </p:graphicEl>
                                          </p:spTgt>
                                        </p:tgtEl>
                                        <p:attrNameLst>
                                          <p:attrName>style.visibility</p:attrName>
                                        </p:attrNameLst>
                                      </p:cBhvr>
                                      <p:to>
                                        <p:strVal val="visible"/>
                                      </p:to>
                                    </p:set>
                                    <p:anim calcmode="lin" valueType="num">
                                      <p:cBhvr>
                                        <p:cTn id="35" dur="1000" fill="hold"/>
                                        <p:tgtEl>
                                          <p:spTgt spid="3">
                                            <p:graphicEl>
                                              <a:dgm id="{7E6253F3-9B88-49F6-B840-2F75C9CDD0B9}"/>
                                            </p:graphicEl>
                                          </p:spTgt>
                                        </p:tgtEl>
                                        <p:attrNameLst>
                                          <p:attrName>ppt_w</p:attrName>
                                        </p:attrNameLst>
                                      </p:cBhvr>
                                      <p:tavLst>
                                        <p:tav tm="0">
                                          <p:val>
                                            <p:fltVal val="0"/>
                                          </p:val>
                                        </p:tav>
                                        <p:tav tm="100000">
                                          <p:val>
                                            <p:strVal val="#ppt_w"/>
                                          </p:val>
                                        </p:tav>
                                      </p:tavLst>
                                    </p:anim>
                                    <p:anim calcmode="lin" valueType="num">
                                      <p:cBhvr>
                                        <p:cTn id="36" dur="1000" fill="hold"/>
                                        <p:tgtEl>
                                          <p:spTgt spid="3">
                                            <p:graphicEl>
                                              <a:dgm id="{7E6253F3-9B88-49F6-B840-2F75C9CDD0B9}"/>
                                            </p:graphicEl>
                                          </p:spTgt>
                                        </p:tgtEl>
                                        <p:attrNameLst>
                                          <p:attrName>ppt_h</p:attrName>
                                        </p:attrNameLst>
                                      </p:cBhvr>
                                      <p:tavLst>
                                        <p:tav tm="0">
                                          <p:val>
                                            <p:fltVal val="0"/>
                                          </p:val>
                                        </p:tav>
                                        <p:tav tm="100000">
                                          <p:val>
                                            <p:strVal val="#ppt_h"/>
                                          </p:val>
                                        </p:tav>
                                      </p:tavLst>
                                    </p:anim>
                                    <p:anim calcmode="lin" valueType="num">
                                      <p:cBhvr>
                                        <p:cTn id="37" dur="1000" fill="hold"/>
                                        <p:tgtEl>
                                          <p:spTgt spid="3">
                                            <p:graphicEl>
                                              <a:dgm id="{7E6253F3-9B88-49F6-B840-2F75C9CDD0B9}"/>
                                            </p:graphicEl>
                                          </p:spTgt>
                                        </p:tgtEl>
                                        <p:attrNameLst>
                                          <p:attrName>style.rotation</p:attrName>
                                        </p:attrNameLst>
                                      </p:cBhvr>
                                      <p:tavLst>
                                        <p:tav tm="0">
                                          <p:val>
                                            <p:fltVal val="90"/>
                                          </p:val>
                                        </p:tav>
                                        <p:tav tm="100000">
                                          <p:val>
                                            <p:fltVal val="0"/>
                                          </p:val>
                                        </p:tav>
                                      </p:tavLst>
                                    </p:anim>
                                    <p:animEffect transition="in" filter="fade">
                                      <p:cBhvr>
                                        <p:cTn id="38" dur="1000"/>
                                        <p:tgtEl>
                                          <p:spTgt spid="3">
                                            <p:graphicEl>
                                              <a:dgm id="{7E6253F3-9B88-49F6-B840-2F75C9CDD0B9}"/>
                                            </p:graphicEl>
                                          </p:spTgt>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
                                            <p:graphicEl>
                                              <a:dgm id="{9F923E57-84B6-487E-9BBA-7640E7ED8C3F}"/>
                                            </p:graphicEl>
                                          </p:spTgt>
                                        </p:tgtEl>
                                        <p:attrNameLst>
                                          <p:attrName>style.visibility</p:attrName>
                                        </p:attrNameLst>
                                      </p:cBhvr>
                                      <p:to>
                                        <p:strVal val="visible"/>
                                      </p:to>
                                    </p:set>
                                    <p:anim calcmode="lin" valueType="num">
                                      <p:cBhvr>
                                        <p:cTn id="41" dur="1000" fill="hold"/>
                                        <p:tgtEl>
                                          <p:spTgt spid="3">
                                            <p:graphicEl>
                                              <a:dgm id="{9F923E57-84B6-487E-9BBA-7640E7ED8C3F}"/>
                                            </p:graphicEl>
                                          </p:spTgt>
                                        </p:tgtEl>
                                        <p:attrNameLst>
                                          <p:attrName>ppt_w</p:attrName>
                                        </p:attrNameLst>
                                      </p:cBhvr>
                                      <p:tavLst>
                                        <p:tav tm="0">
                                          <p:val>
                                            <p:fltVal val="0"/>
                                          </p:val>
                                        </p:tav>
                                        <p:tav tm="100000">
                                          <p:val>
                                            <p:strVal val="#ppt_w"/>
                                          </p:val>
                                        </p:tav>
                                      </p:tavLst>
                                    </p:anim>
                                    <p:anim calcmode="lin" valueType="num">
                                      <p:cBhvr>
                                        <p:cTn id="42" dur="1000" fill="hold"/>
                                        <p:tgtEl>
                                          <p:spTgt spid="3">
                                            <p:graphicEl>
                                              <a:dgm id="{9F923E57-84B6-487E-9BBA-7640E7ED8C3F}"/>
                                            </p:graphicEl>
                                          </p:spTgt>
                                        </p:tgtEl>
                                        <p:attrNameLst>
                                          <p:attrName>ppt_h</p:attrName>
                                        </p:attrNameLst>
                                      </p:cBhvr>
                                      <p:tavLst>
                                        <p:tav tm="0">
                                          <p:val>
                                            <p:fltVal val="0"/>
                                          </p:val>
                                        </p:tav>
                                        <p:tav tm="100000">
                                          <p:val>
                                            <p:strVal val="#ppt_h"/>
                                          </p:val>
                                        </p:tav>
                                      </p:tavLst>
                                    </p:anim>
                                    <p:anim calcmode="lin" valueType="num">
                                      <p:cBhvr>
                                        <p:cTn id="43" dur="1000" fill="hold"/>
                                        <p:tgtEl>
                                          <p:spTgt spid="3">
                                            <p:graphicEl>
                                              <a:dgm id="{9F923E57-84B6-487E-9BBA-7640E7ED8C3F}"/>
                                            </p:graphicEl>
                                          </p:spTgt>
                                        </p:tgtEl>
                                        <p:attrNameLst>
                                          <p:attrName>style.rotation</p:attrName>
                                        </p:attrNameLst>
                                      </p:cBhvr>
                                      <p:tavLst>
                                        <p:tav tm="0">
                                          <p:val>
                                            <p:fltVal val="90"/>
                                          </p:val>
                                        </p:tav>
                                        <p:tav tm="100000">
                                          <p:val>
                                            <p:fltVal val="0"/>
                                          </p:val>
                                        </p:tav>
                                      </p:tavLst>
                                    </p:anim>
                                    <p:animEffect transition="in" filter="fade">
                                      <p:cBhvr>
                                        <p:cTn id="44" dur="1000"/>
                                        <p:tgtEl>
                                          <p:spTgt spid="3">
                                            <p:graphicEl>
                                              <a:dgm id="{9F923E57-84B6-487E-9BBA-7640E7ED8C3F}"/>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31" presetClass="entr" presetSubtype="0" fill="hold" grpId="0" nodeType="clickEffect">
                                  <p:stCondLst>
                                    <p:cond delay="0"/>
                                  </p:stCondLst>
                                  <p:childTnLst>
                                    <p:set>
                                      <p:cBhvr>
                                        <p:cTn id="48" dur="1" fill="hold">
                                          <p:stCondLst>
                                            <p:cond delay="0"/>
                                          </p:stCondLst>
                                        </p:cTn>
                                        <p:tgtEl>
                                          <p:spTgt spid="3">
                                            <p:graphicEl>
                                              <a:dgm id="{F56F9D4E-446D-448F-96E6-E1E59E04657E}"/>
                                            </p:graphicEl>
                                          </p:spTgt>
                                        </p:tgtEl>
                                        <p:attrNameLst>
                                          <p:attrName>style.visibility</p:attrName>
                                        </p:attrNameLst>
                                      </p:cBhvr>
                                      <p:to>
                                        <p:strVal val="visible"/>
                                      </p:to>
                                    </p:set>
                                    <p:anim calcmode="lin" valueType="num">
                                      <p:cBhvr>
                                        <p:cTn id="49" dur="1000" fill="hold"/>
                                        <p:tgtEl>
                                          <p:spTgt spid="3">
                                            <p:graphicEl>
                                              <a:dgm id="{F56F9D4E-446D-448F-96E6-E1E59E04657E}"/>
                                            </p:graphicEl>
                                          </p:spTgt>
                                        </p:tgtEl>
                                        <p:attrNameLst>
                                          <p:attrName>ppt_w</p:attrName>
                                        </p:attrNameLst>
                                      </p:cBhvr>
                                      <p:tavLst>
                                        <p:tav tm="0">
                                          <p:val>
                                            <p:fltVal val="0"/>
                                          </p:val>
                                        </p:tav>
                                        <p:tav tm="100000">
                                          <p:val>
                                            <p:strVal val="#ppt_w"/>
                                          </p:val>
                                        </p:tav>
                                      </p:tavLst>
                                    </p:anim>
                                    <p:anim calcmode="lin" valueType="num">
                                      <p:cBhvr>
                                        <p:cTn id="50" dur="1000" fill="hold"/>
                                        <p:tgtEl>
                                          <p:spTgt spid="3">
                                            <p:graphicEl>
                                              <a:dgm id="{F56F9D4E-446D-448F-96E6-E1E59E04657E}"/>
                                            </p:graphicEl>
                                          </p:spTgt>
                                        </p:tgtEl>
                                        <p:attrNameLst>
                                          <p:attrName>ppt_h</p:attrName>
                                        </p:attrNameLst>
                                      </p:cBhvr>
                                      <p:tavLst>
                                        <p:tav tm="0">
                                          <p:val>
                                            <p:fltVal val="0"/>
                                          </p:val>
                                        </p:tav>
                                        <p:tav tm="100000">
                                          <p:val>
                                            <p:strVal val="#ppt_h"/>
                                          </p:val>
                                        </p:tav>
                                      </p:tavLst>
                                    </p:anim>
                                    <p:anim calcmode="lin" valueType="num">
                                      <p:cBhvr>
                                        <p:cTn id="51" dur="1000" fill="hold"/>
                                        <p:tgtEl>
                                          <p:spTgt spid="3">
                                            <p:graphicEl>
                                              <a:dgm id="{F56F9D4E-446D-448F-96E6-E1E59E04657E}"/>
                                            </p:graphicEl>
                                          </p:spTgt>
                                        </p:tgtEl>
                                        <p:attrNameLst>
                                          <p:attrName>style.rotation</p:attrName>
                                        </p:attrNameLst>
                                      </p:cBhvr>
                                      <p:tavLst>
                                        <p:tav tm="0">
                                          <p:val>
                                            <p:fltVal val="90"/>
                                          </p:val>
                                        </p:tav>
                                        <p:tav tm="100000">
                                          <p:val>
                                            <p:fltVal val="0"/>
                                          </p:val>
                                        </p:tav>
                                      </p:tavLst>
                                    </p:anim>
                                    <p:animEffect transition="in" filter="fade">
                                      <p:cBhvr>
                                        <p:cTn id="52" dur="1000"/>
                                        <p:tgtEl>
                                          <p:spTgt spid="3">
                                            <p:graphicEl>
                                              <a:dgm id="{F56F9D4E-446D-448F-96E6-E1E59E04657E}"/>
                                            </p:graphicEl>
                                          </p:spTgt>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3">
                                            <p:graphicEl>
                                              <a:dgm id="{8103F823-3055-4441-83BF-3D8C9EEE9E02}"/>
                                            </p:graphicEl>
                                          </p:spTgt>
                                        </p:tgtEl>
                                        <p:attrNameLst>
                                          <p:attrName>style.visibility</p:attrName>
                                        </p:attrNameLst>
                                      </p:cBhvr>
                                      <p:to>
                                        <p:strVal val="visible"/>
                                      </p:to>
                                    </p:set>
                                    <p:anim calcmode="lin" valueType="num">
                                      <p:cBhvr>
                                        <p:cTn id="55" dur="1000" fill="hold"/>
                                        <p:tgtEl>
                                          <p:spTgt spid="3">
                                            <p:graphicEl>
                                              <a:dgm id="{8103F823-3055-4441-83BF-3D8C9EEE9E02}"/>
                                            </p:graphicEl>
                                          </p:spTgt>
                                        </p:tgtEl>
                                        <p:attrNameLst>
                                          <p:attrName>ppt_w</p:attrName>
                                        </p:attrNameLst>
                                      </p:cBhvr>
                                      <p:tavLst>
                                        <p:tav tm="0">
                                          <p:val>
                                            <p:fltVal val="0"/>
                                          </p:val>
                                        </p:tav>
                                        <p:tav tm="100000">
                                          <p:val>
                                            <p:strVal val="#ppt_w"/>
                                          </p:val>
                                        </p:tav>
                                      </p:tavLst>
                                    </p:anim>
                                    <p:anim calcmode="lin" valueType="num">
                                      <p:cBhvr>
                                        <p:cTn id="56" dur="1000" fill="hold"/>
                                        <p:tgtEl>
                                          <p:spTgt spid="3">
                                            <p:graphicEl>
                                              <a:dgm id="{8103F823-3055-4441-83BF-3D8C9EEE9E02}"/>
                                            </p:graphicEl>
                                          </p:spTgt>
                                        </p:tgtEl>
                                        <p:attrNameLst>
                                          <p:attrName>ppt_h</p:attrName>
                                        </p:attrNameLst>
                                      </p:cBhvr>
                                      <p:tavLst>
                                        <p:tav tm="0">
                                          <p:val>
                                            <p:fltVal val="0"/>
                                          </p:val>
                                        </p:tav>
                                        <p:tav tm="100000">
                                          <p:val>
                                            <p:strVal val="#ppt_h"/>
                                          </p:val>
                                        </p:tav>
                                      </p:tavLst>
                                    </p:anim>
                                    <p:anim calcmode="lin" valueType="num">
                                      <p:cBhvr>
                                        <p:cTn id="57" dur="1000" fill="hold"/>
                                        <p:tgtEl>
                                          <p:spTgt spid="3">
                                            <p:graphicEl>
                                              <a:dgm id="{8103F823-3055-4441-83BF-3D8C9EEE9E02}"/>
                                            </p:graphicEl>
                                          </p:spTgt>
                                        </p:tgtEl>
                                        <p:attrNameLst>
                                          <p:attrName>style.rotation</p:attrName>
                                        </p:attrNameLst>
                                      </p:cBhvr>
                                      <p:tavLst>
                                        <p:tav tm="0">
                                          <p:val>
                                            <p:fltVal val="90"/>
                                          </p:val>
                                        </p:tav>
                                        <p:tav tm="100000">
                                          <p:val>
                                            <p:fltVal val="0"/>
                                          </p:val>
                                        </p:tav>
                                      </p:tavLst>
                                    </p:anim>
                                    <p:animEffect transition="in" filter="fade">
                                      <p:cBhvr>
                                        <p:cTn id="58" dur="1000"/>
                                        <p:tgtEl>
                                          <p:spTgt spid="3">
                                            <p:graphicEl>
                                              <a:dgm id="{8103F823-3055-4441-83BF-3D8C9EEE9E02}"/>
                                            </p:graphicEl>
                                          </p:spTgt>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3">
                                            <p:graphicEl>
                                              <a:dgm id="{5500FEB4-B026-4A2C-A658-70AC0DA12261}"/>
                                            </p:graphicEl>
                                          </p:spTgt>
                                        </p:tgtEl>
                                        <p:attrNameLst>
                                          <p:attrName>style.visibility</p:attrName>
                                        </p:attrNameLst>
                                      </p:cBhvr>
                                      <p:to>
                                        <p:strVal val="visible"/>
                                      </p:to>
                                    </p:set>
                                    <p:anim calcmode="lin" valueType="num">
                                      <p:cBhvr>
                                        <p:cTn id="63" dur="1000" fill="hold"/>
                                        <p:tgtEl>
                                          <p:spTgt spid="3">
                                            <p:graphicEl>
                                              <a:dgm id="{5500FEB4-B026-4A2C-A658-70AC0DA12261}"/>
                                            </p:graphicEl>
                                          </p:spTgt>
                                        </p:tgtEl>
                                        <p:attrNameLst>
                                          <p:attrName>ppt_w</p:attrName>
                                        </p:attrNameLst>
                                      </p:cBhvr>
                                      <p:tavLst>
                                        <p:tav tm="0">
                                          <p:val>
                                            <p:fltVal val="0"/>
                                          </p:val>
                                        </p:tav>
                                        <p:tav tm="100000">
                                          <p:val>
                                            <p:strVal val="#ppt_w"/>
                                          </p:val>
                                        </p:tav>
                                      </p:tavLst>
                                    </p:anim>
                                    <p:anim calcmode="lin" valueType="num">
                                      <p:cBhvr>
                                        <p:cTn id="64" dur="1000" fill="hold"/>
                                        <p:tgtEl>
                                          <p:spTgt spid="3">
                                            <p:graphicEl>
                                              <a:dgm id="{5500FEB4-B026-4A2C-A658-70AC0DA12261}"/>
                                            </p:graphicEl>
                                          </p:spTgt>
                                        </p:tgtEl>
                                        <p:attrNameLst>
                                          <p:attrName>ppt_h</p:attrName>
                                        </p:attrNameLst>
                                      </p:cBhvr>
                                      <p:tavLst>
                                        <p:tav tm="0">
                                          <p:val>
                                            <p:fltVal val="0"/>
                                          </p:val>
                                        </p:tav>
                                        <p:tav tm="100000">
                                          <p:val>
                                            <p:strVal val="#ppt_h"/>
                                          </p:val>
                                        </p:tav>
                                      </p:tavLst>
                                    </p:anim>
                                    <p:anim calcmode="lin" valueType="num">
                                      <p:cBhvr>
                                        <p:cTn id="65" dur="1000" fill="hold"/>
                                        <p:tgtEl>
                                          <p:spTgt spid="3">
                                            <p:graphicEl>
                                              <a:dgm id="{5500FEB4-B026-4A2C-A658-70AC0DA12261}"/>
                                            </p:graphicEl>
                                          </p:spTgt>
                                        </p:tgtEl>
                                        <p:attrNameLst>
                                          <p:attrName>style.rotation</p:attrName>
                                        </p:attrNameLst>
                                      </p:cBhvr>
                                      <p:tavLst>
                                        <p:tav tm="0">
                                          <p:val>
                                            <p:fltVal val="90"/>
                                          </p:val>
                                        </p:tav>
                                        <p:tav tm="100000">
                                          <p:val>
                                            <p:fltVal val="0"/>
                                          </p:val>
                                        </p:tav>
                                      </p:tavLst>
                                    </p:anim>
                                    <p:animEffect transition="in" filter="fade">
                                      <p:cBhvr>
                                        <p:cTn id="66" dur="1000"/>
                                        <p:tgtEl>
                                          <p:spTgt spid="3">
                                            <p:graphicEl>
                                              <a:dgm id="{5500FEB4-B026-4A2C-A658-70AC0DA12261}"/>
                                            </p:graphicEl>
                                          </p:spTgt>
                                        </p:tgtEl>
                                      </p:cBhvr>
                                    </p:animEffect>
                                  </p:childTnLst>
                                </p:cTn>
                              </p:par>
                              <p:par>
                                <p:cTn id="67" presetID="31" presetClass="entr" presetSubtype="0" fill="hold" grpId="0" nodeType="withEffect">
                                  <p:stCondLst>
                                    <p:cond delay="0"/>
                                  </p:stCondLst>
                                  <p:childTnLst>
                                    <p:set>
                                      <p:cBhvr>
                                        <p:cTn id="68" dur="1" fill="hold">
                                          <p:stCondLst>
                                            <p:cond delay="0"/>
                                          </p:stCondLst>
                                        </p:cTn>
                                        <p:tgtEl>
                                          <p:spTgt spid="3">
                                            <p:graphicEl>
                                              <a:dgm id="{241FD16D-821B-4E79-BC78-B1DC0615F2A1}"/>
                                            </p:graphicEl>
                                          </p:spTgt>
                                        </p:tgtEl>
                                        <p:attrNameLst>
                                          <p:attrName>style.visibility</p:attrName>
                                        </p:attrNameLst>
                                      </p:cBhvr>
                                      <p:to>
                                        <p:strVal val="visible"/>
                                      </p:to>
                                    </p:set>
                                    <p:anim calcmode="lin" valueType="num">
                                      <p:cBhvr>
                                        <p:cTn id="69" dur="1000" fill="hold"/>
                                        <p:tgtEl>
                                          <p:spTgt spid="3">
                                            <p:graphicEl>
                                              <a:dgm id="{241FD16D-821B-4E79-BC78-B1DC0615F2A1}"/>
                                            </p:graphicEl>
                                          </p:spTgt>
                                        </p:tgtEl>
                                        <p:attrNameLst>
                                          <p:attrName>ppt_w</p:attrName>
                                        </p:attrNameLst>
                                      </p:cBhvr>
                                      <p:tavLst>
                                        <p:tav tm="0">
                                          <p:val>
                                            <p:fltVal val="0"/>
                                          </p:val>
                                        </p:tav>
                                        <p:tav tm="100000">
                                          <p:val>
                                            <p:strVal val="#ppt_w"/>
                                          </p:val>
                                        </p:tav>
                                      </p:tavLst>
                                    </p:anim>
                                    <p:anim calcmode="lin" valueType="num">
                                      <p:cBhvr>
                                        <p:cTn id="70" dur="1000" fill="hold"/>
                                        <p:tgtEl>
                                          <p:spTgt spid="3">
                                            <p:graphicEl>
                                              <a:dgm id="{241FD16D-821B-4E79-BC78-B1DC0615F2A1}"/>
                                            </p:graphicEl>
                                          </p:spTgt>
                                        </p:tgtEl>
                                        <p:attrNameLst>
                                          <p:attrName>ppt_h</p:attrName>
                                        </p:attrNameLst>
                                      </p:cBhvr>
                                      <p:tavLst>
                                        <p:tav tm="0">
                                          <p:val>
                                            <p:fltVal val="0"/>
                                          </p:val>
                                        </p:tav>
                                        <p:tav tm="100000">
                                          <p:val>
                                            <p:strVal val="#ppt_h"/>
                                          </p:val>
                                        </p:tav>
                                      </p:tavLst>
                                    </p:anim>
                                    <p:anim calcmode="lin" valueType="num">
                                      <p:cBhvr>
                                        <p:cTn id="71" dur="1000" fill="hold"/>
                                        <p:tgtEl>
                                          <p:spTgt spid="3">
                                            <p:graphicEl>
                                              <a:dgm id="{241FD16D-821B-4E79-BC78-B1DC0615F2A1}"/>
                                            </p:graphicEl>
                                          </p:spTgt>
                                        </p:tgtEl>
                                        <p:attrNameLst>
                                          <p:attrName>style.rotation</p:attrName>
                                        </p:attrNameLst>
                                      </p:cBhvr>
                                      <p:tavLst>
                                        <p:tav tm="0">
                                          <p:val>
                                            <p:fltVal val="90"/>
                                          </p:val>
                                        </p:tav>
                                        <p:tav tm="100000">
                                          <p:val>
                                            <p:fltVal val="0"/>
                                          </p:val>
                                        </p:tav>
                                      </p:tavLst>
                                    </p:anim>
                                    <p:animEffect transition="in" filter="fade">
                                      <p:cBhvr>
                                        <p:cTn id="72" dur="1000"/>
                                        <p:tgtEl>
                                          <p:spTgt spid="3">
                                            <p:graphicEl>
                                              <a:dgm id="{241FD16D-821B-4E79-BC78-B1DC0615F2A1}"/>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3">
                                            <p:graphicEl>
                                              <a:dgm id="{5F140C22-F8EE-46AD-8EA2-4B569C9DDCE4}"/>
                                            </p:graphicEl>
                                          </p:spTgt>
                                        </p:tgtEl>
                                        <p:attrNameLst>
                                          <p:attrName>style.visibility</p:attrName>
                                        </p:attrNameLst>
                                      </p:cBhvr>
                                      <p:to>
                                        <p:strVal val="visible"/>
                                      </p:to>
                                    </p:set>
                                    <p:anim calcmode="lin" valueType="num">
                                      <p:cBhvr>
                                        <p:cTn id="77" dur="1000" fill="hold"/>
                                        <p:tgtEl>
                                          <p:spTgt spid="3">
                                            <p:graphicEl>
                                              <a:dgm id="{5F140C22-F8EE-46AD-8EA2-4B569C9DDCE4}"/>
                                            </p:graphicEl>
                                          </p:spTgt>
                                        </p:tgtEl>
                                        <p:attrNameLst>
                                          <p:attrName>ppt_w</p:attrName>
                                        </p:attrNameLst>
                                      </p:cBhvr>
                                      <p:tavLst>
                                        <p:tav tm="0">
                                          <p:val>
                                            <p:fltVal val="0"/>
                                          </p:val>
                                        </p:tav>
                                        <p:tav tm="100000">
                                          <p:val>
                                            <p:strVal val="#ppt_w"/>
                                          </p:val>
                                        </p:tav>
                                      </p:tavLst>
                                    </p:anim>
                                    <p:anim calcmode="lin" valueType="num">
                                      <p:cBhvr>
                                        <p:cTn id="78" dur="1000" fill="hold"/>
                                        <p:tgtEl>
                                          <p:spTgt spid="3">
                                            <p:graphicEl>
                                              <a:dgm id="{5F140C22-F8EE-46AD-8EA2-4B569C9DDCE4}"/>
                                            </p:graphicEl>
                                          </p:spTgt>
                                        </p:tgtEl>
                                        <p:attrNameLst>
                                          <p:attrName>ppt_h</p:attrName>
                                        </p:attrNameLst>
                                      </p:cBhvr>
                                      <p:tavLst>
                                        <p:tav tm="0">
                                          <p:val>
                                            <p:fltVal val="0"/>
                                          </p:val>
                                        </p:tav>
                                        <p:tav tm="100000">
                                          <p:val>
                                            <p:strVal val="#ppt_h"/>
                                          </p:val>
                                        </p:tav>
                                      </p:tavLst>
                                    </p:anim>
                                    <p:anim calcmode="lin" valueType="num">
                                      <p:cBhvr>
                                        <p:cTn id="79" dur="1000" fill="hold"/>
                                        <p:tgtEl>
                                          <p:spTgt spid="3">
                                            <p:graphicEl>
                                              <a:dgm id="{5F140C22-F8EE-46AD-8EA2-4B569C9DDCE4}"/>
                                            </p:graphicEl>
                                          </p:spTgt>
                                        </p:tgtEl>
                                        <p:attrNameLst>
                                          <p:attrName>style.rotation</p:attrName>
                                        </p:attrNameLst>
                                      </p:cBhvr>
                                      <p:tavLst>
                                        <p:tav tm="0">
                                          <p:val>
                                            <p:fltVal val="90"/>
                                          </p:val>
                                        </p:tav>
                                        <p:tav tm="100000">
                                          <p:val>
                                            <p:fltVal val="0"/>
                                          </p:val>
                                        </p:tav>
                                      </p:tavLst>
                                    </p:anim>
                                    <p:animEffect transition="in" filter="fade">
                                      <p:cBhvr>
                                        <p:cTn id="80" dur="1000"/>
                                        <p:tgtEl>
                                          <p:spTgt spid="3">
                                            <p:graphicEl>
                                              <a:dgm id="{5F140C22-F8EE-46AD-8EA2-4B569C9DDCE4}"/>
                                            </p:graphicEl>
                                          </p:spTgt>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3">
                                            <p:graphicEl>
                                              <a:dgm id="{5F4D5B76-BDC8-4C79-BB4D-C6C3F3F09272}"/>
                                            </p:graphicEl>
                                          </p:spTgt>
                                        </p:tgtEl>
                                        <p:attrNameLst>
                                          <p:attrName>style.visibility</p:attrName>
                                        </p:attrNameLst>
                                      </p:cBhvr>
                                      <p:to>
                                        <p:strVal val="visible"/>
                                      </p:to>
                                    </p:set>
                                    <p:anim calcmode="lin" valueType="num">
                                      <p:cBhvr>
                                        <p:cTn id="83" dur="1000" fill="hold"/>
                                        <p:tgtEl>
                                          <p:spTgt spid="3">
                                            <p:graphicEl>
                                              <a:dgm id="{5F4D5B76-BDC8-4C79-BB4D-C6C3F3F09272}"/>
                                            </p:graphicEl>
                                          </p:spTgt>
                                        </p:tgtEl>
                                        <p:attrNameLst>
                                          <p:attrName>ppt_w</p:attrName>
                                        </p:attrNameLst>
                                      </p:cBhvr>
                                      <p:tavLst>
                                        <p:tav tm="0">
                                          <p:val>
                                            <p:fltVal val="0"/>
                                          </p:val>
                                        </p:tav>
                                        <p:tav tm="100000">
                                          <p:val>
                                            <p:strVal val="#ppt_w"/>
                                          </p:val>
                                        </p:tav>
                                      </p:tavLst>
                                    </p:anim>
                                    <p:anim calcmode="lin" valueType="num">
                                      <p:cBhvr>
                                        <p:cTn id="84" dur="1000" fill="hold"/>
                                        <p:tgtEl>
                                          <p:spTgt spid="3">
                                            <p:graphicEl>
                                              <a:dgm id="{5F4D5B76-BDC8-4C79-BB4D-C6C3F3F09272}"/>
                                            </p:graphicEl>
                                          </p:spTgt>
                                        </p:tgtEl>
                                        <p:attrNameLst>
                                          <p:attrName>ppt_h</p:attrName>
                                        </p:attrNameLst>
                                      </p:cBhvr>
                                      <p:tavLst>
                                        <p:tav tm="0">
                                          <p:val>
                                            <p:fltVal val="0"/>
                                          </p:val>
                                        </p:tav>
                                        <p:tav tm="100000">
                                          <p:val>
                                            <p:strVal val="#ppt_h"/>
                                          </p:val>
                                        </p:tav>
                                      </p:tavLst>
                                    </p:anim>
                                    <p:anim calcmode="lin" valueType="num">
                                      <p:cBhvr>
                                        <p:cTn id="85" dur="1000" fill="hold"/>
                                        <p:tgtEl>
                                          <p:spTgt spid="3">
                                            <p:graphicEl>
                                              <a:dgm id="{5F4D5B76-BDC8-4C79-BB4D-C6C3F3F09272}"/>
                                            </p:graphicEl>
                                          </p:spTgt>
                                        </p:tgtEl>
                                        <p:attrNameLst>
                                          <p:attrName>style.rotation</p:attrName>
                                        </p:attrNameLst>
                                      </p:cBhvr>
                                      <p:tavLst>
                                        <p:tav tm="0">
                                          <p:val>
                                            <p:fltVal val="90"/>
                                          </p:val>
                                        </p:tav>
                                        <p:tav tm="100000">
                                          <p:val>
                                            <p:fltVal val="0"/>
                                          </p:val>
                                        </p:tav>
                                      </p:tavLst>
                                    </p:anim>
                                    <p:animEffect transition="in" filter="fade">
                                      <p:cBhvr>
                                        <p:cTn id="86" dur="1000"/>
                                        <p:tgtEl>
                                          <p:spTgt spid="3">
                                            <p:graphicEl>
                                              <a:dgm id="{5F4D5B76-BDC8-4C79-BB4D-C6C3F3F0927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92390-ECF8-B185-A888-13573405499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2FDACDE-7FE6-A8C1-B2EC-C6B3EC959371}"/>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21</a:t>
            </a:fld>
            <a:endParaRPr lang="en-CA" spc="-25" dirty="0"/>
          </a:p>
        </p:txBody>
      </p:sp>
      <p:pic>
        <p:nvPicPr>
          <p:cNvPr id="5" name="object 2">
            <a:extLst>
              <a:ext uri="{FF2B5EF4-FFF2-40B4-BE49-F238E27FC236}">
                <a16:creationId xmlns:a16="http://schemas.microsoft.com/office/drawing/2014/main" id="{262DF40D-1FE7-8F8E-3A7B-06C371923F72}"/>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CB4402DB-D461-6DB9-E077-C49C7998D488}"/>
              </a:ext>
            </a:extLst>
          </p:cNvPr>
          <p:cNvSpPr>
            <a:spLocks noGrp="1"/>
          </p:cNvSpPr>
          <p:nvPr>
            <p:ph type="title"/>
          </p:nvPr>
        </p:nvSpPr>
        <p:spPr>
          <a:xfrm>
            <a:off x="2127250" y="496411"/>
            <a:ext cx="17976850" cy="1015663"/>
          </a:xfrm>
        </p:spPr>
        <p:txBody>
          <a:bodyPr/>
          <a:lstStyle/>
          <a:p>
            <a:r>
              <a:rPr lang="en-US" sz="6600" dirty="0"/>
              <a:t>References</a:t>
            </a:r>
            <a:endParaRPr lang="en-CA" sz="6600" dirty="0"/>
          </a:p>
        </p:txBody>
      </p:sp>
      <p:sp>
        <p:nvSpPr>
          <p:cNvPr id="2" name="TextBox 1">
            <a:extLst>
              <a:ext uri="{FF2B5EF4-FFF2-40B4-BE49-F238E27FC236}">
                <a16:creationId xmlns:a16="http://schemas.microsoft.com/office/drawing/2014/main" id="{AD357922-705E-9D17-5D53-EAB897C5CB35}"/>
              </a:ext>
            </a:extLst>
          </p:cNvPr>
          <p:cNvSpPr txBox="1"/>
          <p:nvPr/>
        </p:nvSpPr>
        <p:spPr>
          <a:xfrm>
            <a:off x="273524" y="2073275"/>
            <a:ext cx="19557051" cy="7663636"/>
          </a:xfrm>
          <a:prstGeom prst="rect">
            <a:avLst/>
          </a:prstGeom>
          <a:noFill/>
        </p:spPr>
        <p:txBody>
          <a:bodyPr wrap="square" rtlCol="0">
            <a:spAutoFit/>
          </a:bodyPr>
          <a:lstStyle/>
          <a:p>
            <a:pPr indent="-457200">
              <a:spcAft>
                <a:spcPts val="1200"/>
              </a:spcAft>
            </a:pPr>
            <a:r>
              <a:rPr lang="en-CA" sz="1600" dirty="0">
                <a:latin typeface="+mn-lt"/>
              </a:rPr>
              <a:t>Abraham, O., Szela, L., Thakur, T., Brasel, K., &amp; Brown, R. (2021). Adolescent’s perspectives on prescription opioid misuse and medication safety. </a:t>
            </a:r>
            <a:r>
              <a:rPr lang="en-CA" sz="1600" i="1" dirty="0">
                <a:latin typeface="+mn-lt"/>
              </a:rPr>
              <a:t>The Journal of Pediatric Pharmacology and Therapeutics, 26</a:t>
            </a:r>
            <a:r>
              <a:rPr lang="en-CA" sz="1600" dirty="0">
                <a:latin typeface="+mn-lt"/>
              </a:rPr>
              <a:t>(2), 133-143. </a:t>
            </a:r>
            <a:r>
              <a:rPr lang="en-CA" sz="1600" dirty="0">
                <a:latin typeface="+mn-lt"/>
                <a:hlinkClick r:id="rId4"/>
              </a:rPr>
              <a:t>https://pmc.ncbi.nlm.nih.gov/articles/PMC7887877/</a:t>
            </a:r>
            <a:r>
              <a:rPr lang="en-CA" sz="1600" dirty="0">
                <a:latin typeface="+mn-lt"/>
              </a:rPr>
              <a:t> </a:t>
            </a:r>
          </a:p>
          <a:p>
            <a:pPr indent="-457200">
              <a:spcAft>
                <a:spcPts val="1200"/>
              </a:spcAft>
            </a:pPr>
            <a:r>
              <a:rPr lang="en-CA" sz="1600" dirty="0">
                <a:latin typeface="+mn-lt"/>
              </a:rPr>
              <a:t>BC Centre for Disease Control (2021). </a:t>
            </a:r>
            <a:r>
              <a:rPr lang="en-CA" sz="1600" i="1" dirty="0">
                <a:latin typeface="+mn-lt"/>
              </a:rPr>
              <a:t>Simple habits can prevent poisoning and keep children safe at home. </a:t>
            </a:r>
            <a:r>
              <a:rPr lang="en-CA" sz="1600" dirty="0">
                <a:latin typeface="+mn-lt"/>
              </a:rPr>
              <a:t>Retrieved from </a:t>
            </a:r>
            <a:r>
              <a:rPr lang="en-CA" sz="1600" dirty="0">
                <a:latin typeface="+mn-lt"/>
                <a:hlinkClick r:id="rId5"/>
              </a:rPr>
              <a:t>https://www.bccdc.ca/news-stories-site/Pages/Poison-Prevention-Week.aspx</a:t>
            </a:r>
            <a:r>
              <a:rPr lang="en-CA" sz="1600" dirty="0">
                <a:latin typeface="+mn-lt"/>
              </a:rPr>
              <a:t> </a:t>
            </a:r>
          </a:p>
          <a:p>
            <a:pPr indent="-457200">
              <a:spcAft>
                <a:spcPts val="1200"/>
              </a:spcAft>
            </a:pPr>
            <a:r>
              <a:rPr lang="en-CA" sz="1600" dirty="0">
                <a:latin typeface="+mn-lt"/>
              </a:rPr>
              <a:t>Boak, A., &amp; Hamilton, H. A. (2024a). </a:t>
            </a:r>
            <a:r>
              <a:rPr lang="en-CA" sz="1600" i="1" dirty="0">
                <a:latin typeface="+mn-lt"/>
              </a:rPr>
              <a:t>Drug use among Ontario students, 1977–2023: Findings from the Ontario Student Drug Use and Health Survey </a:t>
            </a:r>
            <a:r>
              <a:rPr lang="en-CA" sz="1600" dirty="0">
                <a:latin typeface="+mn-lt"/>
              </a:rPr>
              <a:t>(OSDUHS). Toronto, ON: Centre for Addiction and Mental Health. Retrieved from https://www.camh.ca/en/science-and-research/institutes-and-centres/institute-for-mental-health-policy-research/ontario-student-drug-use-and-health-survey---osduhs </a:t>
            </a:r>
          </a:p>
          <a:p>
            <a:pPr indent="-457200">
              <a:spcAft>
                <a:spcPts val="1200"/>
              </a:spcAft>
            </a:pPr>
            <a:r>
              <a:rPr lang="en-CA" sz="1600" dirty="0">
                <a:latin typeface="+mn-lt"/>
              </a:rPr>
              <a:t>Boak, A., &amp; Hamilton, H. A. (2024b). </a:t>
            </a:r>
            <a:r>
              <a:rPr lang="en-CA" sz="1600" i="1" dirty="0">
                <a:latin typeface="+mn-lt"/>
              </a:rPr>
              <a:t>The mental health and well-being of Ontario students, 1991–2023: Findings from the Ontario Student Drug Use and Health Survey (OSDUHS). </a:t>
            </a:r>
            <a:r>
              <a:rPr lang="en-CA" sz="1600" dirty="0">
                <a:latin typeface="+mn-lt"/>
              </a:rPr>
              <a:t>Toronto, ON: Centre for Addiction and Mental Health. Retrieved from </a:t>
            </a:r>
            <a:r>
              <a:rPr lang="en-CA" sz="1600" dirty="0">
                <a:latin typeface="+mn-lt"/>
                <a:hlinkClick r:id="rId6"/>
              </a:rPr>
              <a:t>https://www.camh.ca/en/science-and-research/institutes-and-centres/institute-for-mental-health-policy-research/ontario-student-drug-use-and-health-survey---osduhs</a:t>
            </a:r>
            <a:r>
              <a:rPr lang="en-CA" sz="1600" dirty="0">
                <a:latin typeface="+mn-lt"/>
              </a:rPr>
              <a:t> </a:t>
            </a:r>
            <a:endParaRPr lang="en-US" sz="1600" dirty="0">
              <a:latin typeface="+mn-lt"/>
            </a:endParaRPr>
          </a:p>
          <a:p>
            <a:pPr indent="-457200">
              <a:spcAft>
                <a:spcPts val="1200"/>
              </a:spcAft>
            </a:pPr>
            <a:r>
              <a:rPr lang="en-US" sz="1600" dirty="0">
                <a:latin typeface="+mn-lt"/>
              </a:rPr>
              <a:t>Canadian Mental Health Association. (n.d.) </a:t>
            </a:r>
            <a:r>
              <a:rPr lang="en-US" sz="1600" i="1" dirty="0">
                <a:latin typeface="+mn-lt"/>
              </a:rPr>
              <a:t>Factors that impact addiction and problematic substance use</a:t>
            </a:r>
            <a:r>
              <a:rPr lang="en-US" sz="1600" dirty="0">
                <a:latin typeface="+mn-lt"/>
              </a:rPr>
              <a:t>. Retrieved from </a:t>
            </a:r>
            <a:r>
              <a:rPr lang="en-US" sz="1600" dirty="0">
                <a:latin typeface="+mn-lt"/>
                <a:hlinkClick r:id="rId7"/>
              </a:rPr>
              <a:t>https://ontario.cmha.ca/factors-that-impact-addiction-and-substance-misuse/</a:t>
            </a:r>
            <a:r>
              <a:rPr lang="en-US" sz="1600" dirty="0">
                <a:latin typeface="+mn-lt"/>
              </a:rPr>
              <a:t> </a:t>
            </a:r>
          </a:p>
          <a:p>
            <a:pPr indent="-457200">
              <a:spcAft>
                <a:spcPts val="1200"/>
              </a:spcAft>
            </a:pPr>
            <a:r>
              <a:rPr lang="en-US" sz="1600" dirty="0">
                <a:latin typeface="+mn-lt"/>
              </a:rPr>
              <a:t>Canadian Mental Health Association. (2019). </a:t>
            </a:r>
            <a:r>
              <a:rPr lang="en-US" sz="1600" i="1" dirty="0">
                <a:latin typeface="+mn-lt"/>
              </a:rPr>
              <a:t>Naloxone 101. </a:t>
            </a:r>
            <a:r>
              <a:rPr lang="en-US" sz="1600" dirty="0">
                <a:latin typeface="+mn-lt"/>
              </a:rPr>
              <a:t>Retrieved from </a:t>
            </a:r>
            <a:r>
              <a:rPr lang="en-US" sz="1600" dirty="0">
                <a:latin typeface="+mn-lt"/>
                <a:hlinkClick r:id="rId8"/>
              </a:rPr>
              <a:t>https://cmha.ca/wp-content/uploads/2021/07/CMHA-Naloxone-Toolkit-Naloxone101-ENG-Final.pdf</a:t>
            </a:r>
            <a:r>
              <a:rPr lang="en-US" sz="1600" dirty="0">
                <a:latin typeface="+mn-lt"/>
              </a:rPr>
              <a:t> </a:t>
            </a:r>
            <a:endParaRPr lang="en-CA" sz="1600" dirty="0">
              <a:latin typeface="+mn-lt"/>
            </a:endParaRPr>
          </a:p>
          <a:p>
            <a:pPr indent="-457200">
              <a:spcAft>
                <a:spcPts val="1200"/>
              </a:spcAft>
            </a:pPr>
            <a:r>
              <a:rPr lang="en-CA" sz="1600" dirty="0">
                <a:latin typeface="+mn-lt"/>
              </a:rPr>
              <a:t>Canadian Centre on Substance Abuse. (2016). </a:t>
            </a:r>
            <a:r>
              <a:rPr lang="en-CA" sz="1600" i="1" dirty="0">
                <a:latin typeface="+mn-lt"/>
              </a:rPr>
              <a:t>Prevention of prescription stimulant misuse among youth. </a:t>
            </a:r>
            <a:r>
              <a:rPr lang="en-CA" sz="1600" dirty="0">
                <a:latin typeface="+mn-lt"/>
              </a:rPr>
              <a:t>Retrieved from </a:t>
            </a:r>
            <a:r>
              <a:rPr lang="en-CA" sz="1600" dirty="0">
                <a:latin typeface="+mn-lt"/>
                <a:hlinkClick r:id="rId9"/>
              </a:rPr>
              <a:t>https://www.ccsa.ca/sites/default/files/2019-04/CCSA-Prescription-Stimulant-Misuse-Youth-Summary-2016-en.pdf</a:t>
            </a:r>
            <a:r>
              <a:rPr lang="en-CA" sz="1600" dirty="0">
                <a:latin typeface="+mn-lt"/>
              </a:rPr>
              <a:t> </a:t>
            </a:r>
          </a:p>
          <a:p>
            <a:pPr indent="-457200">
              <a:spcAft>
                <a:spcPts val="1200"/>
              </a:spcAft>
            </a:pPr>
            <a:r>
              <a:rPr lang="en-CA" sz="1600" dirty="0">
                <a:latin typeface="+mn-lt"/>
              </a:rPr>
              <a:t>Canadian Centre on Substance Abuse. (2022). </a:t>
            </a:r>
            <a:r>
              <a:rPr lang="en-CA" sz="1600" i="1" dirty="0">
                <a:latin typeface="+mn-lt"/>
              </a:rPr>
              <a:t>Sedatives</a:t>
            </a:r>
            <a:r>
              <a:rPr lang="en-CA" sz="1600" dirty="0">
                <a:latin typeface="+mn-lt"/>
              </a:rPr>
              <a:t>. Retrieved from </a:t>
            </a:r>
            <a:r>
              <a:rPr lang="en-CA" sz="1600" dirty="0">
                <a:latin typeface="+mn-lt"/>
                <a:hlinkClick r:id="rId10"/>
              </a:rPr>
              <a:t>https://www.ccsa.ca/sites/default/files/2019-06/CCSA-Canadian-Drug-Summary-Sedatives-2019-en.pdf</a:t>
            </a:r>
            <a:r>
              <a:rPr lang="en-CA" sz="1600" dirty="0">
                <a:latin typeface="+mn-lt"/>
              </a:rPr>
              <a:t> </a:t>
            </a:r>
          </a:p>
          <a:p>
            <a:pPr indent="-457200">
              <a:spcAft>
                <a:spcPts val="1200"/>
              </a:spcAft>
            </a:pPr>
            <a:r>
              <a:rPr lang="en-CA" sz="1600" dirty="0">
                <a:latin typeface="+mn-lt"/>
              </a:rPr>
              <a:t>Centre for Addiction and Mental Health (CAMH). (n.d.). </a:t>
            </a:r>
            <a:r>
              <a:rPr lang="en-CA" sz="1600" i="1" dirty="0">
                <a:latin typeface="+mn-lt"/>
              </a:rPr>
              <a:t>Youth and prescription painkillers: What parents need to know</a:t>
            </a:r>
            <a:r>
              <a:rPr lang="en-CA" sz="1600" dirty="0">
                <a:latin typeface="+mn-lt"/>
              </a:rPr>
              <a:t>. Retrieved from </a:t>
            </a:r>
            <a:r>
              <a:rPr lang="en-CA" sz="1600" dirty="0">
                <a:latin typeface="+mn-lt"/>
                <a:hlinkClick r:id="rId11"/>
              </a:rPr>
              <a:t>https://www.camh.ca/en/health-info/guides-and-publications/youth-and-prescription-painkillers#:~:text=Why%20Do%20Young%20People%20Misuse,not%20prescribed%20specifically%20for%20them</a:t>
            </a:r>
            <a:r>
              <a:rPr lang="en-CA" sz="1600" dirty="0">
                <a:latin typeface="+mn-lt"/>
              </a:rPr>
              <a:t> </a:t>
            </a:r>
          </a:p>
          <a:p>
            <a:pPr indent="-457200">
              <a:spcAft>
                <a:spcPts val="1200"/>
              </a:spcAft>
            </a:pPr>
            <a:r>
              <a:rPr lang="en-CA" sz="1600" dirty="0">
                <a:latin typeface="+mn-lt"/>
              </a:rPr>
              <a:t>Centre for Addiction and Mental Health (CAMH). (2012a). </a:t>
            </a:r>
            <a:r>
              <a:rPr lang="en-CA" sz="1600" i="1" dirty="0">
                <a:latin typeface="+mn-lt"/>
              </a:rPr>
              <a:t>Amphetamines</a:t>
            </a:r>
            <a:r>
              <a:rPr lang="en-CA" sz="1600" dirty="0">
                <a:latin typeface="+mn-lt"/>
              </a:rPr>
              <a:t>. Retrieved from </a:t>
            </a:r>
            <a:r>
              <a:rPr lang="en-CA" sz="1600" dirty="0">
                <a:latin typeface="+mn-lt"/>
                <a:hlinkClick r:id="rId12"/>
              </a:rPr>
              <a:t>https://www.camh.ca/en/health-info/mental-illness-and-addiction-index/amphetamines</a:t>
            </a:r>
            <a:r>
              <a:rPr lang="en-CA" sz="1600" dirty="0">
                <a:latin typeface="+mn-lt"/>
              </a:rPr>
              <a:t> </a:t>
            </a:r>
          </a:p>
          <a:p>
            <a:pPr indent="-457200">
              <a:spcAft>
                <a:spcPts val="1200"/>
              </a:spcAft>
            </a:pPr>
            <a:r>
              <a:rPr lang="en-CA" sz="1600" dirty="0">
                <a:latin typeface="+mn-lt"/>
              </a:rPr>
              <a:t>Centre for Addiction and Mental Health (CAMH). (2012b). </a:t>
            </a:r>
            <a:r>
              <a:rPr lang="en-CA" sz="1600" i="1" dirty="0">
                <a:latin typeface="+mn-lt"/>
              </a:rPr>
              <a:t>Anti-anxiety medications (benzodiazepines).</a:t>
            </a:r>
            <a:r>
              <a:rPr lang="en-CA" sz="1600" dirty="0">
                <a:latin typeface="+mn-lt"/>
              </a:rPr>
              <a:t> Retrieved from </a:t>
            </a:r>
            <a:r>
              <a:rPr lang="en-CA" sz="1600" dirty="0">
                <a:latin typeface="+mn-lt"/>
                <a:hlinkClick r:id="rId13"/>
              </a:rPr>
              <a:t>https://www.camh.ca/en/health-info/mental-illness-and-addiction-index/anti-anxiety-medications-benzodiazepines</a:t>
            </a:r>
            <a:r>
              <a:rPr lang="en-CA" sz="1600" dirty="0">
                <a:latin typeface="+mn-lt"/>
              </a:rPr>
              <a:t> </a:t>
            </a:r>
          </a:p>
          <a:p>
            <a:pPr indent="-457200">
              <a:spcAft>
                <a:spcPts val="1200"/>
              </a:spcAft>
            </a:pPr>
            <a:r>
              <a:rPr lang="en-CA" sz="1600" dirty="0">
                <a:latin typeface="+mn-lt"/>
              </a:rPr>
              <a:t>Centeno, L. (2026). </a:t>
            </a:r>
            <a:r>
              <a:rPr lang="en-CA" sz="1600" i="1" dirty="0">
                <a:latin typeface="+mn-lt"/>
              </a:rPr>
              <a:t>Dangerous Benadryl TikTok challenge sends Ontario teen to hospital – What parents need to know about social media trends and dares</a:t>
            </a:r>
            <a:r>
              <a:rPr lang="en-CA" sz="1600" dirty="0">
                <a:latin typeface="+mn-lt"/>
              </a:rPr>
              <a:t>. DurhamRetion.com. Retrieved from https://www.durhamregion.com/news/most-dangerous-online-challenges/article_634c2bc0-09d5-50a4-a056-02d9f6e8644b.html?_cldee=lEYyOpMUXwKdpf5Uj_J--1Buy79RYjgl5OOMwlShoJmShK5W6JIjhZ26EgE3tzb0&amp;recipientid=contact-8ae2227c2e8ff011b4cb6045bd5d77e0-6944d02485d948b08827428bfe2697d7&amp;esid=e6b6cae1-1222-f111-88b3-7ced8da586b9   </a:t>
            </a:r>
          </a:p>
          <a:p>
            <a:pPr indent="-457200">
              <a:spcAft>
                <a:spcPts val="1200"/>
              </a:spcAft>
            </a:pPr>
            <a:r>
              <a:rPr lang="en-CA" sz="1600" dirty="0">
                <a:latin typeface="+mn-lt"/>
              </a:rPr>
              <a:t>Cleveland Clinic. (2022). </a:t>
            </a:r>
            <a:r>
              <a:rPr lang="en-CA" sz="1600" i="1" dirty="0">
                <a:latin typeface="+mn-lt"/>
              </a:rPr>
              <a:t>ADHD medication</a:t>
            </a:r>
            <a:r>
              <a:rPr lang="en-CA" sz="1600" dirty="0">
                <a:latin typeface="+mn-lt"/>
              </a:rPr>
              <a:t>. Retrieved from </a:t>
            </a:r>
            <a:r>
              <a:rPr lang="en-CA" sz="1600" dirty="0">
                <a:latin typeface="+mn-lt"/>
                <a:hlinkClick r:id="rId14"/>
              </a:rPr>
              <a:t>https://my.clevelandclinic.org/health/treatments/11766-adhd-medication</a:t>
            </a:r>
            <a:r>
              <a:rPr lang="en-CA" sz="1600" dirty="0">
                <a:latin typeface="+mn-lt"/>
              </a:rPr>
              <a:t> </a:t>
            </a:r>
          </a:p>
          <a:p>
            <a:pPr indent="-457200">
              <a:spcAft>
                <a:spcPts val="1200"/>
              </a:spcAft>
            </a:pPr>
            <a:r>
              <a:rPr lang="en-CA" sz="1600" dirty="0">
                <a:latin typeface="+mn-lt"/>
              </a:rPr>
              <a:t>Cleveland Clinic. (2023). </a:t>
            </a:r>
            <a:r>
              <a:rPr lang="en-CA" sz="1600" i="1" dirty="0">
                <a:latin typeface="+mn-lt"/>
              </a:rPr>
              <a:t>Sedatives</a:t>
            </a:r>
            <a:r>
              <a:rPr lang="en-CA" sz="1600" dirty="0">
                <a:latin typeface="+mn-lt"/>
              </a:rPr>
              <a:t>. Retrieved from </a:t>
            </a:r>
            <a:r>
              <a:rPr lang="en-CA" sz="1600" dirty="0">
                <a:latin typeface="+mn-lt"/>
                <a:hlinkClick r:id="rId15"/>
              </a:rPr>
              <a:t>https://my.clevelandclinic.org/health/treatments/24880-sedative</a:t>
            </a:r>
            <a:r>
              <a:rPr lang="en-CA" sz="1600" dirty="0">
                <a:latin typeface="+mn-lt"/>
              </a:rPr>
              <a:t> </a:t>
            </a:r>
          </a:p>
          <a:p>
            <a:pPr indent="-457200">
              <a:spcAft>
                <a:spcPts val="1200"/>
              </a:spcAft>
            </a:pPr>
            <a:r>
              <a:rPr lang="en-CA" sz="1600" dirty="0">
                <a:latin typeface="+mn-lt"/>
              </a:rPr>
              <a:t>Cleveland Clinic. (2025). </a:t>
            </a:r>
            <a:r>
              <a:rPr lang="en-CA" sz="1600" i="1" dirty="0">
                <a:latin typeface="+mn-lt"/>
              </a:rPr>
              <a:t>Opioids</a:t>
            </a:r>
            <a:r>
              <a:rPr lang="en-CA" sz="1600" dirty="0">
                <a:latin typeface="+mn-lt"/>
              </a:rPr>
              <a:t>. Retrieved from </a:t>
            </a:r>
            <a:r>
              <a:rPr lang="en-US" sz="1600" dirty="0">
                <a:latin typeface="+mn-lt"/>
                <a:hlinkClick r:id="rId16"/>
              </a:rPr>
              <a:t>https://my.clevelandclinic.org/health/drugs/21127-opioids</a:t>
            </a:r>
            <a:endParaRPr lang="en-US" sz="1600" dirty="0">
              <a:latin typeface="+mn-lt"/>
            </a:endParaRPr>
          </a:p>
        </p:txBody>
      </p:sp>
    </p:spTree>
    <p:extLst>
      <p:ext uri="{BB962C8B-B14F-4D97-AF65-F5344CB8AC3E}">
        <p14:creationId xmlns:p14="http://schemas.microsoft.com/office/powerpoint/2010/main" val="332338778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27A764-BD8D-5434-7ADA-FBF3A104CD46}"/>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1C57F2-5F81-0014-9796-BC46C6223536}"/>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22</a:t>
            </a:fld>
            <a:endParaRPr lang="en-CA" spc="-25" dirty="0"/>
          </a:p>
        </p:txBody>
      </p:sp>
      <p:pic>
        <p:nvPicPr>
          <p:cNvPr id="5" name="object 2">
            <a:extLst>
              <a:ext uri="{FF2B5EF4-FFF2-40B4-BE49-F238E27FC236}">
                <a16:creationId xmlns:a16="http://schemas.microsoft.com/office/drawing/2014/main" id="{B88F7B67-49AF-C2DD-CDF1-26A875FA035D}"/>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FF862D55-40CC-46D0-E977-FD1F098AEE3F}"/>
              </a:ext>
            </a:extLst>
          </p:cNvPr>
          <p:cNvSpPr>
            <a:spLocks noGrp="1"/>
          </p:cNvSpPr>
          <p:nvPr>
            <p:ph type="title"/>
          </p:nvPr>
        </p:nvSpPr>
        <p:spPr>
          <a:xfrm>
            <a:off x="2127250" y="496411"/>
            <a:ext cx="17976850" cy="1015663"/>
          </a:xfrm>
        </p:spPr>
        <p:txBody>
          <a:bodyPr/>
          <a:lstStyle/>
          <a:p>
            <a:r>
              <a:rPr lang="en-US" sz="6600" dirty="0"/>
              <a:t>References</a:t>
            </a:r>
            <a:endParaRPr lang="en-CA" sz="6600" dirty="0"/>
          </a:p>
        </p:txBody>
      </p:sp>
      <p:sp>
        <p:nvSpPr>
          <p:cNvPr id="2" name="TextBox 1">
            <a:extLst>
              <a:ext uri="{FF2B5EF4-FFF2-40B4-BE49-F238E27FC236}">
                <a16:creationId xmlns:a16="http://schemas.microsoft.com/office/drawing/2014/main" id="{861B852E-2DCC-D945-7D64-290C9E7DF1D6}"/>
              </a:ext>
            </a:extLst>
          </p:cNvPr>
          <p:cNvSpPr txBox="1"/>
          <p:nvPr/>
        </p:nvSpPr>
        <p:spPr>
          <a:xfrm>
            <a:off x="273524" y="2073275"/>
            <a:ext cx="19557051" cy="7478970"/>
          </a:xfrm>
          <a:prstGeom prst="rect">
            <a:avLst/>
          </a:prstGeom>
          <a:noFill/>
        </p:spPr>
        <p:txBody>
          <a:bodyPr wrap="square" rtlCol="0">
            <a:spAutoFit/>
          </a:bodyPr>
          <a:lstStyle/>
          <a:p>
            <a:pPr indent="-457200">
              <a:spcAft>
                <a:spcPts val="1200"/>
              </a:spcAft>
            </a:pPr>
            <a:r>
              <a:rPr lang="en-CA" sz="1600" dirty="0">
                <a:latin typeface="+mn-lt"/>
              </a:rPr>
              <a:t>Express Scripts Canada Pharmacy. (n.d.). </a:t>
            </a:r>
            <a:r>
              <a:rPr lang="en-CA" sz="1600" i="1" dirty="0">
                <a:latin typeface="+mn-lt"/>
              </a:rPr>
              <a:t>Dangers in sharing meds</a:t>
            </a:r>
            <a:r>
              <a:rPr lang="en-CA" sz="1600" dirty="0">
                <a:latin typeface="+mn-lt"/>
              </a:rPr>
              <a:t>. Retrieved from </a:t>
            </a:r>
            <a:r>
              <a:rPr lang="en-CA" sz="1600" dirty="0">
                <a:latin typeface="+mn-lt"/>
                <a:hlinkClick r:id="rId4"/>
              </a:rPr>
              <a:t>https://pharmacy.express-scripts.ca/sharing-meds</a:t>
            </a:r>
            <a:r>
              <a:rPr lang="en-CA" sz="1600" dirty="0">
                <a:latin typeface="+mn-lt"/>
              </a:rPr>
              <a:t> </a:t>
            </a:r>
          </a:p>
          <a:p>
            <a:pPr indent="-457200">
              <a:spcAft>
                <a:spcPts val="1200"/>
              </a:spcAft>
            </a:pPr>
            <a:r>
              <a:rPr lang="en-CA" sz="1600" dirty="0">
                <a:latin typeface="+mn-lt"/>
              </a:rPr>
              <a:t>Health Canada. (2022a). </a:t>
            </a:r>
            <a:r>
              <a:rPr lang="en-CA" sz="1600" i="1" dirty="0">
                <a:latin typeface="+mn-lt"/>
              </a:rPr>
              <a:t>Prescription stimulants</a:t>
            </a:r>
            <a:r>
              <a:rPr lang="en-CA" sz="1600" dirty="0">
                <a:latin typeface="+mn-lt"/>
              </a:rPr>
              <a:t>. Retrieved from </a:t>
            </a:r>
            <a:r>
              <a:rPr lang="en-CA" sz="1600" dirty="0">
                <a:latin typeface="+mn-lt"/>
                <a:hlinkClick r:id="rId5"/>
              </a:rPr>
              <a:t>https://www.canada.ca/en/health-canada/services/drugs-medication/prescription-stimulants.html</a:t>
            </a:r>
            <a:r>
              <a:rPr lang="en-CA" sz="1600" dirty="0">
                <a:latin typeface="+mn-lt"/>
              </a:rPr>
              <a:t> </a:t>
            </a:r>
          </a:p>
          <a:p>
            <a:pPr indent="-457200">
              <a:spcAft>
                <a:spcPts val="1200"/>
              </a:spcAft>
            </a:pPr>
            <a:r>
              <a:rPr lang="en-CA" sz="1600" dirty="0">
                <a:latin typeface="+mn-lt"/>
              </a:rPr>
              <a:t>Health Canada. (2022b). </a:t>
            </a:r>
            <a:r>
              <a:rPr lang="en-CA" sz="1600" i="1" dirty="0">
                <a:latin typeface="+mn-lt"/>
              </a:rPr>
              <a:t>Substance use spectrum</a:t>
            </a:r>
            <a:r>
              <a:rPr lang="en-CA" sz="1600" dirty="0">
                <a:latin typeface="+mn-lt"/>
              </a:rPr>
              <a:t>. </a:t>
            </a:r>
            <a:r>
              <a:rPr lang="en-CA" sz="1600" dirty="0">
                <a:latin typeface="+mn-lt"/>
                <a:hlinkClick r:id="rId6"/>
              </a:rPr>
              <a:t>https://www.canada.ca/en/health-canada/services/publications/healthy-living/substance-use-spectrum-infographic.html</a:t>
            </a:r>
            <a:r>
              <a:rPr lang="en-CA" sz="1600" dirty="0">
                <a:latin typeface="+mn-lt"/>
              </a:rPr>
              <a:t> </a:t>
            </a:r>
          </a:p>
          <a:p>
            <a:pPr indent="-457200">
              <a:spcAft>
                <a:spcPts val="1200"/>
              </a:spcAft>
            </a:pPr>
            <a:r>
              <a:rPr lang="en-CA" sz="1600" dirty="0">
                <a:latin typeface="+mn-lt"/>
              </a:rPr>
              <a:t>Health Canada. (2023). </a:t>
            </a:r>
            <a:r>
              <a:rPr lang="en-CA" sz="1600" i="1" dirty="0">
                <a:latin typeface="+mn-lt"/>
              </a:rPr>
              <a:t>Benzodiazepines</a:t>
            </a:r>
            <a:r>
              <a:rPr lang="en-CA" sz="1600" dirty="0">
                <a:latin typeface="+mn-lt"/>
              </a:rPr>
              <a:t>. Retrieved from </a:t>
            </a:r>
            <a:r>
              <a:rPr lang="en-CA" sz="1600" dirty="0">
                <a:latin typeface="+mn-lt"/>
                <a:hlinkClick r:id="rId7"/>
              </a:rPr>
              <a:t>https://www.canada.ca/en/health-canada/services/substance-use/controlled-illegal-drugs/benzodiazepines.html</a:t>
            </a:r>
            <a:r>
              <a:rPr lang="en-CA" sz="1600" dirty="0">
                <a:latin typeface="+mn-lt"/>
              </a:rPr>
              <a:t> </a:t>
            </a:r>
            <a:endParaRPr lang="en-US" sz="1600" dirty="0">
              <a:latin typeface="+mn-lt"/>
            </a:endParaRPr>
          </a:p>
          <a:p>
            <a:pPr indent="-457200">
              <a:spcAft>
                <a:spcPts val="1200"/>
              </a:spcAft>
            </a:pPr>
            <a:r>
              <a:rPr lang="en-US" sz="1600" dirty="0">
                <a:latin typeface="+mn-lt"/>
              </a:rPr>
              <a:t>Health Canada. (2024a). </a:t>
            </a:r>
            <a:r>
              <a:rPr lang="en-US" sz="1600" i="1" dirty="0">
                <a:latin typeface="+mn-lt"/>
              </a:rPr>
              <a:t>About opioids</a:t>
            </a:r>
            <a:r>
              <a:rPr lang="en-US" sz="1600" dirty="0">
                <a:latin typeface="+mn-lt"/>
              </a:rPr>
              <a:t>. Retrieved from </a:t>
            </a:r>
            <a:r>
              <a:rPr lang="en-US" sz="1600" dirty="0">
                <a:latin typeface="+mn-lt"/>
                <a:hlinkClick r:id="rId8"/>
              </a:rPr>
              <a:t>https://www.canada.ca/en/health-canada/services/opioids.html</a:t>
            </a:r>
            <a:r>
              <a:rPr lang="en-US" sz="1600" dirty="0">
                <a:latin typeface="+mn-lt"/>
              </a:rPr>
              <a:t> </a:t>
            </a:r>
          </a:p>
          <a:p>
            <a:pPr indent="-457200">
              <a:spcAft>
                <a:spcPts val="1200"/>
              </a:spcAft>
            </a:pPr>
            <a:r>
              <a:rPr lang="en-US" sz="1600" dirty="0">
                <a:latin typeface="+mn-lt"/>
              </a:rPr>
              <a:t>Health Canada. (2024b). </a:t>
            </a:r>
            <a:r>
              <a:rPr lang="en-US" sz="1600" i="1" dirty="0">
                <a:latin typeface="+mn-lt"/>
              </a:rPr>
              <a:t>About substance use</a:t>
            </a:r>
            <a:r>
              <a:rPr lang="en-US" sz="1600" dirty="0">
                <a:latin typeface="+mn-lt"/>
              </a:rPr>
              <a:t>. Retrieved from </a:t>
            </a:r>
            <a:r>
              <a:rPr lang="en-US" sz="1600" dirty="0">
                <a:latin typeface="+mn-lt"/>
                <a:hlinkClick r:id="rId9"/>
              </a:rPr>
              <a:t>https://www.canada.ca/en/health-canada/services/substance-use/about-substance-use.html</a:t>
            </a:r>
            <a:r>
              <a:rPr lang="en-US" sz="1600" dirty="0">
                <a:latin typeface="+mn-lt"/>
              </a:rPr>
              <a:t> </a:t>
            </a:r>
          </a:p>
          <a:p>
            <a:pPr indent="-457200">
              <a:spcAft>
                <a:spcPts val="1200"/>
              </a:spcAft>
            </a:pPr>
            <a:r>
              <a:rPr lang="en-US" sz="1600" dirty="0">
                <a:latin typeface="+mn-lt"/>
              </a:rPr>
              <a:t>Health Canada. (2025). </a:t>
            </a:r>
            <a:r>
              <a:rPr lang="en-US" sz="1600" i="1" dirty="0">
                <a:latin typeface="+mn-lt"/>
              </a:rPr>
              <a:t>Alcohol and drug use among students in Canada, 2023-24: Key findings from the Canadian Student Alcohol and Drug Survey. </a:t>
            </a:r>
            <a:r>
              <a:rPr lang="en-US" sz="1600" dirty="0">
                <a:latin typeface="+mn-lt"/>
              </a:rPr>
              <a:t>Retrieved from </a:t>
            </a:r>
            <a:r>
              <a:rPr lang="en-US" sz="1600" dirty="0">
                <a:latin typeface="+mn-lt"/>
                <a:hlinkClick r:id="rId10"/>
              </a:rPr>
              <a:t>https://www.canada.ca/en/health-canada/services/canadian-student-tobacco-alcohol-drugs-survey/2023-2024-key-findings.html</a:t>
            </a:r>
            <a:r>
              <a:rPr lang="en-US" sz="1600" dirty="0">
                <a:latin typeface="+mn-lt"/>
              </a:rPr>
              <a:t> </a:t>
            </a:r>
          </a:p>
          <a:p>
            <a:pPr indent="-457200">
              <a:spcAft>
                <a:spcPts val="1200"/>
              </a:spcAft>
            </a:pPr>
            <a:r>
              <a:rPr lang="en-US" sz="1600" dirty="0">
                <a:latin typeface="+mn-lt"/>
              </a:rPr>
              <a:t>Henry Ford Health. (2018). </a:t>
            </a:r>
            <a:r>
              <a:rPr lang="en-US" sz="1600" i="1" dirty="0">
                <a:latin typeface="+mn-lt"/>
              </a:rPr>
              <a:t>From toddlers to teens: Medication safety tips for parents. </a:t>
            </a:r>
            <a:r>
              <a:rPr lang="en-US" sz="1600" dirty="0">
                <a:latin typeface="+mn-lt"/>
              </a:rPr>
              <a:t>Retrieved from </a:t>
            </a:r>
            <a:r>
              <a:rPr lang="en-US" sz="1600" dirty="0">
                <a:latin typeface="+mn-lt"/>
                <a:hlinkClick r:id="rId11"/>
              </a:rPr>
              <a:t>https://www.henryford.com/blog/2018/09/from-toddlers-to-teens-medication-safety-tips-for-parents</a:t>
            </a:r>
            <a:r>
              <a:rPr lang="en-US" sz="1600" dirty="0">
                <a:latin typeface="+mn-lt"/>
              </a:rPr>
              <a:t> </a:t>
            </a:r>
            <a:endParaRPr lang="en-CA" sz="1600" dirty="0">
              <a:latin typeface="+mn-lt"/>
            </a:endParaRPr>
          </a:p>
          <a:p>
            <a:pPr indent="-457200">
              <a:spcAft>
                <a:spcPts val="1200"/>
              </a:spcAft>
            </a:pPr>
            <a:r>
              <a:rPr lang="en-CA" sz="1600" dirty="0">
                <a:latin typeface="+mn-lt"/>
              </a:rPr>
              <a:t>John Hopkins Medicine. (</a:t>
            </a:r>
            <a:r>
              <a:rPr lang="en-CA" sz="1600" dirty="0" err="1">
                <a:latin typeface="+mn-lt"/>
              </a:rPr>
              <a:t>n.d.a</a:t>
            </a:r>
            <a:r>
              <a:rPr lang="en-CA" sz="1600" dirty="0">
                <a:latin typeface="+mn-lt"/>
              </a:rPr>
              <a:t>) </a:t>
            </a:r>
            <a:r>
              <a:rPr lang="en-CA" sz="1600" i="1" dirty="0">
                <a:latin typeface="+mn-lt"/>
              </a:rPr>
              <a:t>Medication management and safety tips. </a:t>
            </a:r>
            <a:r>
              <a:rPr lang="en-CA" sz="1600" dirty="0">
                <a:latin typeface="+mn-lt"/>
              </a:rPr>
              <a:t>Retrieved from </a:t>
            </a:r>
            <a:r>
              <a:rPr lang="en-CA" sz="1600" dirty="0">
                <a:latin typeface="+mn-lt"/>
                <a:hlinkClick r:id="rId12"/>
              </a:rPr>
              <a:t>https://www.hopkinsmedicine.org/health/wellness-and-prevention/help-for-managing-multiple-medications</a:t>
            </a:r>
            <a:r>
              <a:rPr lang="en-CA" sz="1600" dirty="0">
                <a:latin typeface="+mn-lt"/>
              </a:rPr>
              <a:t> </a:t>
            </a:r>
          </a:p>
          <a:p>
            <a:pPr indent="-457200">
              <a:spcAft>
                <a:spcPts val="1200"/>
              </a:spcAft>
            </a:pPr>
            <a:r>
              <a:rPr lang="en-CA" sz="1600" dirty="0">
                <a:latin typeface="+mn-lt"/>
              </a:rPr>
              <a:t>Johns Hopkins Medicine. (</a:t>
            </a:r>
            <a:r>
              <a:rPr lang="en-CA" sz="1600" dirty="0" err="1">
                <a:latin typeface="+mn-lt"/>
              </a:rPr>
              <a:t>n.d.b</a:t>
            </a:r>
            <a:r>
              <a:rPr lang="en-CA" sz="1600" dirty="0">
                <a:latin typeface="+mn-lt"/>
              </a:rPr>
              <a:t>). </a:t>
            </a:r>
            <a:r>
              <a:rPr lang="en-CA" sz="1600" i="1" dirty="0">
                <a:latin typeface="+mn-lt"/>
              </a:rPr>
              <a:t>Opioids</a:t>
            </a:r>
            <a:r>
              <a:rPr lang="en-CA" sz="1600" dirty="0">
                <a:latin typeface="+mn-lt"/>
              </a:rPr>
              <a:t>. Retrieved from </a:t>
            </a:r>
            <a:r>
              <a:rPr lang="en-CA" sz="1600" dirty="0">
                <a:latin typeface="+mn-lt"/>
                <a:hlinkClick r:id="rId13"/>
              </a:rPr>
              <a:t>https://www.hopkinsmedicine.org/health/treatment-tests-and-therapies/opioids</a:t>
            </a:r>
            <a:r>
              <a:rPr lang="en-CA" sz="1600" dirty="0">
                <a:latin typeface="+mn-lt"/>
              </a:rPr>
              <a:t> </a:t>
            </a:r>
          </a:p>
          <a:p>
            <a:pPr indent="-457200">
              <a:spcAft>
                <a:spcPts val="1200"/>
              </a:spcAft>
            </a:pPr>
            <a:r>
              <a:rPr lang="en-CA" sz="1600" dirty="0">
                <a:latin typeface="+mn-lt"/>
              </a:rPr>
              <a:t>Mayo Clinic. (2023). </a:t>
            </a:r>
            <a:r>
              <a:rPr lang="en-CA" sz="1600" i="1" dirty="0">
                <a:latin typeface="+mn-lt"/>
              </a:rPr>
              <a:t>Teen drug use: Help your teen avoid drugs. </a:t>
            </a:r>
            <a:r>
              <a:rPr lang="en-CA" sz="1600" dirty="0">
                <a:latin typeface="+mn-lt"/>
              </a:rPr>
              <a:t>Retrieved from https://www.mayoclinic.org/healthy-lifestyle/tween-and-teen-health/in-depth/teen-drug-abuse/art-20045921 </a:t>
            </a:r>
          </a:p>
          <a:p>
            <a:pPr indent="-457200">
              <a:spcAft>
                <a:spcPts val="1200"/>
              </a:spcAft>
            </a:pPr>
            <a:r>
              <a:rPr lang="en-CA" sz="1600" dirty="0">
                <a:latin typeface="+mn-lt"/>
              </a:rPr>
              <a:t>Mayo Clinic. (2024). </a:t>
            </a:r>
            <a:r>
              <a:rPr lang="en-CA" sz="1600" i="1" dirty="0">
                <a:latin typeface="+mn-lt"/>
              </a:rPr>
              <a:t>How opioid use disorder occurs</a:t>
            </a:r>
            <a:r>
              <a:rPr lang="en-CA" sz="1600" dirty="0">
                <a:latin typeface="+mn-lt"/>
              </a:rPr>
              <a:t>. Retrieved from https://www.mayoclinic.org/diseases-conditions/prescription-drug-abuse/in-depth/how-opioid-addiction-occurs/art-20360372</a:t>
            </a:r>
          </a:p>
          <a:p>
            <a:pPr indent="-457200">
              <a:spcAft>
                <a:spcPts val="1200"/>
              </a:spcAft>
            </a:pPr>
            <a:r>
              <a:rPr lang="en-CA" sz="1600" dirty="0">
                <a:latin typeface="+mn-lt"/>
              </a:rPr>
              <a:t>Mayo Clinic. (2025). </a:t>
            </a:r>
            <a:r>
              <a:rPr lang="en-CA" sz="1600" i="1" dirty="0">
                <a:latin typeface="+mn-lt"/>
              </a:rPr>
              <a:t>Opioids. </a:t>
            </a:r>
            <a:r>
              <a:rPr lang="en-CA" sz="1600" dirty="0">
                <a:latin typeface="+mn-lt"/>
              </a:rPr>
              <a:t>Retrieved from https://my.clevelandclinic.org/health/drugs/21127-opioids </a:t>
            </a:r>
          </a:p>
          <a:p>
            <a:pPr indent="-457200">
              <a:spcAft>
                <a:spcPts val="1200"/>
              </a:spcAft>
            </a:pPr>
            <a:r>
              <a:rPr lang="en-CA" sz="1600" dirty="0">
                <a:latin typeface="+mn-lt"/>
              </a:rPr>
              <a:t>Moore, A., L. &amp; Brubaker, K. C. (n.d.) </a:t>
            </a:r>
            <a:r>
              <a:rPr lang="en-CA" sz="1600" i="1" dirty="0">
                <a:latin typeface="+mn-lt"/>
              </a:rPr>
              <a:t>The top 10 misconceptions about medications</a:t>
            </a:r>
            <a:r>
              <a:rPr lang="en-CA" sz="1600" dirty="0">
                <a:latin typeface="+mn-lt"/>
              </a:rPr>
              <a:t>. American Association for the Advancement of Science. Retrieved from Ontario Poison Centre. Retrieved from https://www.aaas.org/sites/default/files/2019-07/Top%2010%20Misconceptions%20About%20Medications_0.pdf  </a:t>
            </a:r>
          </a:p>
          <a:p>
            <a:pPr indent="-457200">
              <a:spcAft>
                <a:spcPts val="1200"/>
              </a:spcAft>
            </a:pPr>
            <a:r>
              <a:rPr lang="en-CA" sz="1600" dirty="0">
                <a:latin typeface="+mn-lt"/>
              </a:rPr>
              <a:t>Nowell, M. (2024). </a:t>
            </a:r>
            <a:r>
              <a:rPr lang="en-CA" sz="1600" i="1" dirty="0">
                <a:latin typeface="+mn-lt"/>
              </a:rPr>
              <a:t>Benzodiazepines and xylazine: effects and harms of sedatives in the unregulated drug supply. </a:t>
            </a:r>
            <a:r>
              <a:rPr lang="en-CA" sz="1600" dirty="0">
                <a:latin typeface="+mn-lt"/>
              </a:rPr>
              <a:t>CATIE. Retrieved from </a:t>
            </a:r>
            <a:r>
              <a:rPr lang="en-CA" sz="1600" dirty="0">
                <a:latin typeface="+mn-lt"/>
                <a:hlinkClick r:id="rId14"/>
              </a:rPr>
              <a:t>https://www.catie.ca/prevention-in-focus/benzodiazepines-and-xylazine-effects-and-harms-of-sedatives-in-the-unregulated</a:t>
            </a:r>
            <a:r>
              <a:rPr lang="en-CA" sz="1600" dirty="0">
                <a:latin typeface="+mn-lt"/>
              </a:rPr>
              <a:t> </a:t>
            </a:r>
          </a:p>
          <a:p>
            <a:pPr indent="-457200">
              <a:spcAft>
                <a:spcPts val="1200"/>
              </a:spcAft>
            </a:pPr>
            <a:r>
              <a:rPr lang="en-CA" sz="1600" dirty="0">
                <a:latin typeface="+mn-lt"/>
              </a:rPr>
              <a:t>Ontario Poison Centre. (n.d.). </a:t>
            </a:r>
            <a:r>
              <a:rPr lang="en-CA" sz="1600" i="1" dirty="0">
                <a:latin typeface="+mn-lt"/>
              </a:rPr>
              <a:t>Poison prevention</a:t>
            </a:r>
            <a:r>
              <a:rPr lang="en-CA" sz="1600" dirty="0">
                <a:latin typeface="+mn-lt"/>
              </a:rPr>
              <a:t>. Retrieved from </a:t>
            </a:r>
            <a:r>
              <a:rPr lang="en-CA" sz="1600" dirty="0">
                <a:latin typeface="+mn-lt"/>
                <a:hlinkClick r:id="rId15"/>
              </a:rPr>
              <a:t>https://www.ontariopoisoncentre.ca/for-families/poison-prevention/</a:t>
            </a:r>
            <a:r>
              <a:rPr lang="en-CA" sz="1600" dirty="0">
                <a:latin typeface="+mn-lt"/>
              </a:rPr>
              <a:t> </a:t>
            </a:r>
          </a:p>
          <a:p>
            <a:pPr indent="-457200">
              <a:spcAft>
                <a:spcPts val="1200"/>
              </a:spcAft>
            </a:pPr>
            <a:r>
              <a:rPr lang="en-CA" sz="1600" dirty="0">
                <a:latin typeface="+mn-lt"/>
              </a:rPr>
              <a:t>Ontario Poison Centre. (n.d.). </a:t>
            </a:r>
            <a:r>
              <a:rPr lang="en-CA" sz="1600" i="1" dirty="0">
                <a:latin typeface="+mn-lt"/>
              </a:rPr>
              <a:t>Current top 10 exposures – 2024 data</a:t>
            </a:r>
            <a:r>
              <a:rPr lang="en-CA" sz="1600" dirty="0">
                <a:latin typeface="+mn-lt"/>
              </a:rPr>
              <a:t>. Retrieved from </a:t>
            </a:r>
            <a:r>
              <a:rPr lang="en-CA" sz="1600" dirty="0">
                <a:latin typeface="+mn-lt"/>
                <a:hlinkClick r:id="rId16"/>
              </a:rPr>
              <a:t>https://www.ontariopoisoncentre.ca/for-families/common-poisons/current-top-10/</a:t>
            </a:r>
            <a:r>
              <a:rPr lang="en-CA" sz="1600" dirty="0">
                <a:latin typeface="+mn-lt"/>
              </a:rPr>
              <a:t> </a:t>
            </a:r>
          </a:p>
        </p:txBody>
      </p:sp>
    </p:spTree>
    <p:extLst>
      <p:ext uri="{BB962C8B-B14F-4D97-AF65-F5344CB8AC3E}">
        <p14:creationId xmlns:p14="http://schemas.microsoft.com/office/powerpoint/2010/main" val="364857937"/>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22581-5376-AEAC-F7C4-99E2F2B1F2DE}"/>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565A300-D0F0-2AD2-0B35-FBCECA8C0F52}"/>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23</a:t>
            </a:fld>
            <a:endParaRPr lang="en-CA" spc="-25" dirty="0"/>
          </a:p>
        </p:txBody>
      </p:sp>
      <p:pic>
        <p:nvPicPr>
          <p:cNvPr id="5" name="object 2">
            <a:extLst>
              <a:ext uri="{FF2B5EF4-FFF2-40B4-BE49-F238E27FC236}">
                <a16:creationId xmlns:a16="http://schemas.microsoft.com/office/drawing/2014/main" id="{0CF30678-C027-DB22-CA83-0CEC4AB64F64}"/>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0CD3278C-0150-2C92-25C9-ED7FC9BE6955}"/>
              </a:ext>
            </a:extLst>
          </p:cNvPr>
          <p:cNvSpPr>
            <a:spLocks noGrp="1"/>
          </p:cNvSpPr>
          <p:nvPr>
            <p:ph type="title"/>
          </p:nvPr>
        </p:nvSpPr>
        <p:spPr>
          <a:xfrm>
            <a:off x="2127250" y="496411"/>
            <a:ext cx="17976850" cy="1015663"/>
          </a:xfrm>
        </p:spPr>
        <p:txBody>
          <a:bodyPr/>
          <a:lstStyle/>
          <a:p>
            <a:r>
              <a:rPr lang="en-US" sz="6600" dirty="0"/>
              <a:t>References</a:t>
            </a:r>
            <a:endParaRPr lang="en-CA" sz="6600" dirty="0"/>
          </a:p>
        </p:txBody>
      </p:sp>
      <p:sp>
        <p:nvSpPr>
          <p:cNvPr id="2" name="TextBox 1">
            <a:extLst>
              <a:ext uri="{FF2B5EF4-FFF2-40B4-BE49-F238E27FC236}">
                <a16:creationId xmlns:a16="http://schemas.microsoft.com/office/drawing/2014/main" id="{1E702308-0931-13FB-BE62-440870C22FF5}"/>
              </a:ext>
            </a:extLst>
          </p:cNvPr>
          <p:cNvSpPr txBox="1"/>
          <p:nvPr/>
        </p:nvSpPr>
        <p:spPr>
          <a:xfrm>
            <a:off x="547049" y="2149475"/>
            <a:ext cx="19010002" cy="6278642"/>
          </a:xfrm>
          <a:prstGeom prst="rect">
            <a:avLst/>
          </a:prstGeom>
          <a:noFill/>
        </p:spPr>
        <p:txBody>
          <a:bodyPr wrap="square" rtlCol="0">
            <a:spAutoFit/>
          </a:bodyPr>
          <a:lstStyle/>
          <a:p>
            <a:pPr indent="-457200">
              <a:spcAft>
                <a:spcPts val="1200"/>
              </a:spcAft>
            </a:pPr>
            <a:r>
              <a:rPr lang="en-CA" sz="1600" dirty="0">
                <a:latin typeface="+mn-lt"/>
              </a:rPr>
              <a:t>Parachute. (2026). </a:t>
            </a:r>
            <a:r>
              <a:rPr lang="en-CA" sz="1600" i="1" dirty="0">
                <a:latin typeface="+mn-lt"/>
              </a:rPr>
              <a:t>Pain medication remains the leading cause of poison centre calls in Canada</a:t>
            </a:r>
            <a:r>
              <a:rPr lang="en-CA" sz="1600" dirty="0">
                <a:latin typeface="+mn-lt"/>
              </a:rPr>
              <a:t>. Retrieved from </a:t>
            </a:r>
            <a:r>
              <a:rPr lang="en-CA" sz="1600" dirty="0">
                <a:latin typeface="+mn-lt"/>
                <a:hlinkClick r:id="rId4"/>
              </a:rPr>
              <a:t>https://parachute.ca/en/news-release/pain-medications-remain-the-leading-cause-of-poison-centre-calls-in-canada/</a:t>
            </a:r>
            <a:r>
              <a:rPr lang="en-CA" sz="1600" dirty="0">
                <a:latin typeface="+mn-lt"/>
              </a:rPr>
              <a:t> </a:t>
            </a:r>
            <a:endParaRPr lang="en-US" sz="1600" dirty="0">
              <a:latin typeface="+mn-lt"/>
            </a:endParaRPr>
          </a:p>
          <a:p>
            <a:pPr indent="-457200">
              <a:spcAft>
                <a:spcPts val="1200"/>
              </a:spcAft>
            </a:pPr>
            <a:r>
              <a:rPr lang="en-US" sz="1600" dirty="0">
                <a:latin typeface="+mn-lt"/>
              </a:rPr>
              <a:t>Public Health Agency of Canada. (2018). </a:t>
            </a:r>
            <a:r>
              <a:rPr lang="en-US" sz="1600" i="1" dirty="0">
                <a:latin typeface="+mn-lt"/>
              </a:rPr>
              <a:t>Chief Public Health Officer’s report on the state of public health in Canada 2018: Preventing problematic substance use in youth</a:t>
            </a:r>
            <a:r>
              <a:rPr lang="en-US" sz="1600" dirty="0">
                <a:latin typeface="+mn-lt"/>
              </a:rPr>
              <a:t>. Retrieved from </a:t>
            </a:r>
            <a:r>
              <a:rPr lang="en-US" sz="1600" dirty="0">
                <a:latin typeface="+mn-lt"/>
                <a:hlinkClick r:id="rId5"/>
              </a:rPr>
              <a:t>https://www.canada.ca/content/dam/phac-aspc/documents/corporate/publications/chief-public-health-officer-reports-state-public-health-canada/2018-preventing-problematic-substance-use-youth/2018-preventing-problematic-substance-use-youth.pdf</a:t>
            </a:r>
            <a:r>
              <a:rPr lang="en-US" sz="1600" dirty="0">
                <a:latin typeface="+mn-lt"/>
              </a:rPr>
              <a:t> </a:t>
            </a:r>
          </a:p>
          <a:p>
            <a:pPr indent="-457200">
              <a:spcAft>
                <a:spcPts val="1200"/>
              </a:spcAft>
            </a:pPr>
            <a:r>
              <a:rPr lang="en-US" sz="1600" dirty="0" err="1">
                <a:latin typeface="+mn-lt"/>
              </a:rPr>
              <a:t>Sheikhan</a:t>
            </a:r>
            <a:r>
              <a:rPr lang="en-US" sz="1600" dirty="0">
                <a:latin typeface="+mn-lt"/>
              </a:rPr>
              <a:t>, N. Y., Henderson, J. L., Halsall, T., Daley, M., Brownell, S., Shah S., Iyer, S. N., &amp; Hawke, L. D. (2023). Stigma as a barrier to early intervention among youth seeking mental health services in Ontario, Canada; a qualitative study. </a:t>
            </a:r>
            <a:r>
              <a:rPr lang="en-US" sz="1600" i="1" dirty="0">
                <a:latin typeface="+mn-lt"/>
              </a:rPr>
              <a:t>BC Health Services Research, 23(</a:t>
            </a:r>
            <a:r>
              <a:rPr lang="en-US" sz="1600" dirty="0">
                <a:latin typeface="+mn-lt"/>
              </a:rPr>
              <a:t>86), 1-12. </a:t>
            </a:r>
            <a:r>
              <a:rPr lang="en-US" sz="1600" dirty="0">
                <a:latin typeface="+mn-lt"/>
                <a:hlinkClick r:id="rId6"/>
              </a:rPr>
              <a:t>https://pmc.ncbi.nlm.nih.gov/articles/PMC9877499/</a:t>
            </a:r>
            <a:r>
              <a:rPr lang="en-US" sz="1600" dirty="0">
                <a:latin typeface="+mn-lt"/>
              </a:rPr>
              <a:t> </a:t>
            </a:r>
          </a:p>
          <a:p>
            <a:pPr indent="-457200">
              <a:spcAft>
                <a:spcPts val="1200"/>
              </a:spcAft>
            </a:pPr>
            <a:r>
              <a:rPr lang="en-US" sz="1600" dirty="0">
                <a:latin typeface="+mn-lt"/>
              </a:rPr>
              <a:t>Singer, D. (2025). </a:t>
            </a:r>
            <a:r>
              <a:rPr lang="en-US" sz="1600" i="1" dirty="0">
                <a:latin typeface="+mn-lt"/>
              </a:rPr>
              <a:t>Dopamine, serotonin, and stigma: Rethinking mental health meds. </a:t>
            </a:r>
            <a:r>
              <a:rPr lang="en-US" sz="1600" dirty="0">
                <a:latin typeface="+mn-lt"/>
              </a:rPr>
              <a:t>Florida Atlantic University. Retrieved from </a:t>
            </a:r>
            <a:r>
              <a:rPr lang="en-US" sz="1600" dirty="0">
                <a:latin typeface="+mn-lt"/>
                <a:hlinkClick r:id="rId7"/>
              </a:rPr>
              <a:t>https://www.fau.edu/thrive/students/thrive-thursdays/stigma_around_psychiatric_medications/</a:t>
            </a:r>
            <a:r>
              <a:rPr lang="en-US" sz="1600" dirty="0">
                <a:latin typeface="+mn-lt"/>
              </a:rPr>
              <a:t> </a:t>
            </a:r>
            <a:endParaRPr lang="en-CA" sz="1600" dirty="0">
              <a:latin typeface="+mn-lt"/>
            </a:endParaRPr>
          </a:p>
          <a:p>
            <a:pPr indent="-457200">
              <a:spcAft>
                <a:spcPts val="1200"/>
              </a:spcAft>
            </a:pPr>
            <a:r>
              <a:rPr lang="en-CA" sz="1600" dirty="0">
                <a:latin typeface="+mn-lt"/>
              </a:rPr>
              <a:t>Vermeer, J., Leatherdale, S., &amp; Patte, K. (2025). </a:t>
            </a:r>
            <a:r>
              <a:rPr lang="en-CA" sz="1600" i="1" dirty="0">
                <a:latin typeface="+mn-lt"/>
              </a:rPr>
              <a:t>COMPASS Windsor-Essex County Health Unit Report</a:t>
            </a:r>
            <a:r>
              <a:rPr lang="en-CA" sz="1600" dirty="0">
                <a:latin typeface="+mn-lt"/>
              </a:rPr>
              <a:t>. University of Waterloo.</a:t>
            </a:r>
            <a:endParaRPr lang="en-US" sz="1600" dirty="0">
              <a:latin typeface="+mn-lt"/>
            </a:endParaRPr>
          </a:p>
          <a:p>
            <a:pPr indent="-457200">
              <a:spcAft>
                <a:spcPts val="1200"/>
              </a:spcAft>
            </a:pPr>
            <a:r>
              <a:rPr lang="en-US" sz="1600" dirty="0">
                <a:latin typeface="+mn-lt"/>
              </a:rPr>
              <a:t>Windsor-Essex Community Opioid and Substance Strategy (WECOSS). (n.d.) </a:t>
            </a:r>
            <a:r>
              <a:rPr lang="en-US" sz="1600" i="1" dirty="0">
                <a:latin typeface="+mn-lt"/>
              </a:rPr>
              <a:t>Medicine cabinet clean out. </a:t>
            </a:r>
            <a:r>
              <a:rPr lang="en-US" sz="1600" dirty="0">
                <a:latin typeface="+mn-lt"/>
              </a:rPr>
              <a:t>Retrieved from </a:t>
            </a:r>
            <a:r>
              <a:rPr lang="en-US" sz="1600" dirty="0">
                <a:latin typeface="+mn-lt"/>
                <a:hlinkClick r:id="rId8"/>
              </a:rPr>
              <a:t>https://wecoss.ca/resource/medicine-cabinet-clean-out</a:t>
            </a:r>
            <a:r>
              <a:rPr lang="en-US" sz="1600" dirty="0">
                <a:latin typeface="+mn-lt"/>
              </a:rPr>
              <a:t> </a:t>
            </a:r>
          </a:p>
          <a:p>
            <a:pPr indent="-457200">
              <a:spcAft>
                <a:spcPts val="1200"/>
              </a:spcAft>
            </a:pPr>
            <a:r>
              <a:rPr lang="en-US" sz="1600" dirty="0">
                <a:latin typeface="+mn-lt"/>
              </a:rPr>
              <a:t>Windsor-Essex Community Opioid and Substance Strategy (WECOSS). (n.d.). </a:t>
            </a:r>
            <a:r>
              <a:rPr lang="en-US" sz="1600" i="1" dirty="0">
                <a:latin typeface="+mn-lt"/>
              </a:rPr>
              <a:t>Stigma impacts all of us</a:t>
            </a:r>
            <a:r>
              <a:rPr lang="en-US" sz="1600" dirty="0">
                <a:latin typeface="+mn-lt"/>
              </a:rPr>
              <a:t>. Retrieved from </a:t>
            </a:r>
            <a:r>
              <a:rPr lang="en-US" sz="1600" dirty="0">
                <a:latin typeface="+mn-lt"/>
                <a:hlinkClick r:id="rId9"/>
              </a:rPr>
              <a:t>https://wecoss.ca/resource/talking-about-substance-use-why-do-words-matte</a:t>
            </a:r>
            <a:r>
              <a:rPr lang="en-US" sz="1600" dirty="0">
                <a:hlinkClick r:id="rId9"/>
              </a:rPr>
              <a:t>r</a:t>
            </a:r>
            <a:r>
              <a:rPr lang="en-US" sz="1600" dirty="0"/>
              <a:t> </a:t>
            </a:r>
            <a:endParaRPr lang="en-US" sz="1600" dirty="0">
              <a:latin typeface="+mn-lt"/>
            </a:endParaRPr>
          </a:p>
          <a:p>
            <a:pPr indent="-457200">
              <a:spcAft>
                <a:spcPts val="1200"/>
              </a:spcAft>
            </a:pPr>
            <a:r>
              <a:rPr lang="en-US" sz="1600" b="1" dirty="0">
                <a:latin typeface="+mn-lt"/>
              </a:rPr>
              <a:t>Picture References:</a:t>
            </a:r>
            <a:endParaRPr lang="en-US" sz="1600" b="1" i="1" dirty="0">
              <a:latin typeface="+mn-lt"/>
            </a:endParaRPr>
          </a:p>
          <a:p>
            <a:pPr indent="-457200">
              <a:spcAft>
                <a:spcPts val="1200"/>
              </a:spcAft>
            </a:pPr>
            <a:r>
              <a:rPr lang="en-US" sz="1600" dirty="0">
                <a:latin typeface="+mn-lt"/>
              </a:rPr>
              <a:t>Kids Help Phone. (n.d.). Retrieved from </a:t>
            </a:r>
            <a:r>
              <a:rPr lang="en-US" sz="1600" dirty="0">
                <a:latin typeface="+mn-lt"/>
                <a:hlinkClick r:id="rId10"/>
              </a:rPr>
              <a:t>https://kidshelpphone.ca/</a:t>
            </a:r>
            <a:r>
              <a:rPr lang="en-US" sz="1600" dirty="0">
                <a:latin typeface="+mn-lt"/>
              </a:rPr>
              <a:t> </a:t>
            </a:r>
          </a:p>
          <a:p>
            <a:pPr indent="-457200">
              <a:spcAft>
                <a:spcPts val="1200"/>
              </a:spcAft>
            </a:pPr>
            <a:r>
              <a:rPr lang="en-US" sz="1600" dirty="0">
                <a:latin typeface="+mn-lt"/>
              </a:rPr>
              <a:t>Muskoka411. (2023). </a:t>
            </a:r>
            <a:r>
              <a:rPr lang="en-US" sz="1600" i="1" dirty="0">
                <a:latin typeface="+mn-lt"/>
              </a:rPr>
              <a:t>Ontario now requires Naloxone kits in at-risk workplaces</a:t>
            </a:r>
            <a:r>
              <a:rPr lang="en-US" sz="1600" dirty="0">
                <a:latin typeface="+mn-lt"/>
              </a:rPr>
              <a:t>. Retrieved from </a:t>
            </a:r>
            <a:r>
              <a:rPr lang="en-US" sz="1600" dirty="0">
                <a:latin typeface="+mn-lt"/>
                <a:hlinkClick r:id="rId11"/>
              </a:rPr>
              <a:t>https://muskoka411.com/ontario-now-requires-naloxone-kits-in-at-risk-workplaces/</a:t>
            </a:r>
            <a:endParaRPr lang="en-US" sz="1600" dirty="0">
              <a:latin typeface="+mn-lt"/>
            </a:endParaRPr>
          </a:p>
          <a:p>
            <a:pPr indent="-457200">
              <a:spcAft>
                <a:spcPts val="1200"/>
              </a:spcAft>
            </a:pPr>
            <a:r>
              <a:rPr lang="en-US" sz="1600" dirty="0">
                <a:latin typeface="+mn-lt"/>
              </a:rPr>
              <a:t>One Stop Talk. (n.d.) Retrieved from </a:t>
            </a:r>
            <a:r>
              <a:rPr lang="en-US" sz="1600" dirty="0">
                <a:latin typeface="+mn-lt"/>
                <a:hlinkClick r:id="rId12"/>
              </a:rPr>
              <a:t>https://onestoptalk.ca/</a:t>
            </a:r>
            <a:r>
              <a:rPr lang="en-US" sz="1600" dirty="0">
                <a:latin typeface="+mn-lt"/>
              </a:rPr>
              <a:t> </a:t>
            </a:r>
          </a:p>
          <a:p>
            <a:pPr indent="-457200">
              <a:spcAft>
                <a:spcPts val="1200"/>
              </a:spcAft>
            </a:pPr>
            <a:r>
              <a:rPr lang="en-US" sz="1600" dirty="0">
                <a:latin typeface="+mn-lt"/>
              </a:rPr>
              <a:t>Reddy, S. (2015). </a:t>
            </a:r>
            <a:r>
              <a:rPr lang="en-US" sz="1600" i="1" dirty="0">
                <a:latin typeface="+mn-lt"/>
              </a:rPr>
              <a:t>Advil vs. Tylenol. Which to use, and when</a:t>
            </a:r>
            <a:r>
              <a:rPr lang="en-US" sz="1600" dirty="0">
                <a:latin typeface="+mn-lt"/>
              </a:rPr>
              <a:t>. Retrieved from </a:t>
            </a:r>
            <a:r>
              <a:rPr lang="en-US" sz="1600" dirty="0">
                <a:latin typeface="+mn-lt"/>
                <a:hlinkClick r:id="rId13"/>
              </a:rPr>
              <a:t>https://www.wsj.com/articles/advil-vs-tylenol-which-to-use-and-when-1431364490</a:t>
            </a:r>
            <a:r>
              <a:rPr lang="en-US" sz="1600" dirty="0">
                <a:latin typeface="+mn-lt"/>
              </a:rPr>
              <a:t> </a:t>
            </a:r>
          </a:p>
          <a:p>
            <a:pPr indent="-457200">
              <a:spcAft>
                <a:spcPts val="1200"/>
              </a:spcAft>
            </a:pPr>
            <a:r>
              <a:rPr lang="en-US" sz="1600" dirty="0">
                <a:latin typeface="+mn-lt"/>
              </a:rPr>
              <a:t>Windsor Essex Community Health Centre. (n.d.). Retrieved from </a:t>
            </a:r>
            <a:r>
              <a:rPr lang="en-US" sz="1600" dirty="0">
                <a:latin typeface="+mn-lt"/>
                <a:hlinkClick r:id="rId14"/>
              </a:rPr>
              <a:t>https://wechc.org/</a:t>
            </a:r>
            <a:r>
              <a:rPr lang="en-US" sz="1600" dirty="0">
                <a:latin typeface="+mn-lt"/>
              </a:rPr>
              <a:t> </a:t>
            </a:r>
          </a:p>
          <a:p>
            <a:pPr indent="-457200">
              <a:spcAft>
                <a:spcPts val="1200"/>
              </a:spcAft>
            </a:pPr>
            <a:r>
              <a:rPr lang="en-US" sz="1600" dirty="0">
                <a:latin typeface="+mn-lt"/>
              </a:rPr>
              <a:t>Youth Wellness Hubs Ontario (n.d.). Retrieved from </a:t>
            </a:r>
            <a:r>
              <a:rPr lang="en-US" sz="1600" dirty="0">
                <a:latin typeface="+mn-lt"/>
                <a:hlinkClick r:id="rId15"/>
              </a:rPr>
              <a:t>https://youthhubs.ca/site/windsor-essex-youth-wellness-hub</a:t>
            </a:r>
            <a:r>
              <a:rPr lang="en-US" sz="1600" dirty="0">
                <a:latin typeface="+mn-lt"/>
              </a:rPr>
              <a:t> </a:t>
            </a:r>
          </a:p>
        </p:txBody>
      </p:sp>
    </p:spTree>
    <p:extLst>
      <p:ext uri="{BB962C8B-B14F-4D97-AF65-F5344CB8AC3E}">
        <p14:creationId xmlns:p14="http://schemas.microsoft.com/office/powerpoint/2010/main" val="4165685364"/>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20104100" cy="11308715"/>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596F"/>
          </a:solidFill>
        </p:spPr>
        <p:txBody>
          <a:bodyPr wrap="square" lIns="0" tIns="0" rIns="0" bIns="0" rtlCol="0"/>
          <a:lstStyle/>
          <a:p>
            <a:endParaRPr/>
          </a:p>
        </p:txBody>
      </p:sp>
      <p:pic>
        <p:nvPicPr>
          <p:cNvPr id="3" name="object 3"/>
          <p:cNvPicPr/>
          <p:nvPr/>
        </p:nvPicPr>
        <p:blipFill>
          <a:blip r:embed="rId2" cstate="screen">
            <a:extLst>
              <a:ext uri="{28A0092B-C50C-407E-A947-70E740481C1C}">
                <a14:useLocalDpi xmlns:a14="http://schemas.microsoft.com/office/drawing/2010/main"/>
              </a:ext>
            </a:extLst>
          </a:blip>
          <a:stretch>
            <a:fillRect/>
          </a:stretch>
        </p:blipFill>
        <p:spPr>
          <a:xfrm>
            <a:off x="4630392" y="4572321"/>
            <a:ext cx="2163934" cy="2163934"/>
          </a:xfrm>
          <a:prstGeom prst="rect">
            <a:avLst/>
          </a:prstGeom>
        </p:spPr>
      </p:pic>
      <p:pic>
        <p:nvPicPr>
          <p:cNvPr id="4" name="object 4"/>
          <p:cNvPicPr/>
          <p:nvPr/>
        </p:nvPicPr>
        <p:blipFill>
          <a:blip r:embed="rId3" cstate="screen">
            <a:extLst>
              <a:ext uri="{28A0092B-C50C-407E-A947-70E740481C1C}">
                <a14:useLocalDpi xmlns:a14="http://schemas.microsoft.com/office/drawing/2010/main"/>
              </a:ext>
            </a:extLst>
          </a:blip>
          <a:stretch>
            <a:fillRect/>
          </a:stretch>
        </p:blipFill>
        <p:spPr>
          <a:xfrm>
            <a:off x="4630392" y="9161019"/>
            <a:ext cx="2163934" cy="2147536"/>
          </a:xfrm>
          <a:prstGeom prst="rect">
            <a:avLst/>
          </a:prstGeom>
        </p:spPr>
      </p:pic>
      <p:pic>
        <p:nvPicPr>
          <p:cNvPr id="5" name="object 5"/>
          <p:cNvPicPr/>
          <p:nvPr/>
        </p:nvPicPr>
        <p:blipFill>
          <a:blip r:embed="rId4" cstate="screen">
            <a:extLst>
              <a:ext uri="{28A0092B-C50C-407E-A947-70E740481C1C}">
                <a14:useLocalDpi xmlns:a14="http://schemas.microsoft.com/office/drawing/2010/main"/>
              </a:ext>
            </a:extLst>
          </a:blip>
          <a:stretch>
            <a:fillRect/>
          </a:stretch>
        </p:blipFill>
        <p:spPr>
          <a:xfrm>
            <a:off x="0" y="0"/>
            <a:ext cx="4479130" cy="2147536"/>
          </a:xfrm>
          <a:prstGeom prst="rect">
            <a:avLst/>
          </a:prstGeom>
        </p:spPr>
      </p:pic>
      <p:pic>
        <p:nvPicPr>
          <p:cNvPr id="6" name="object 6"/>
          <p:cNvPicPr/>
          <p:nvPr/>
        </p:nvPicPr>
        <p:blipFill>
          <a:blip r:embed="rId5" cstate="screen">
            <a:extLst>
              <a:ext uri="{28A0092B-C50C-407E-A947-70E740481C1C}">
                <a14:useLocalDpi xmlns:a14="http://schemas.microsoft.com/office/drawing/2010/main"/>
              </a:ext>
            </a:extLst>
          </a:blip>
          <a:stretch>
            <a:fillRect/>
          </a:stretch>
        </p:blipFill>
        <p:spPr>
          <a:xfrm>
            <a:off x="2315196" y="6876953"/>
            <a:ext cx="4479130" cy="2163944"/>
          </a:xfrm>
          <a:prstGeom prst="rect">
            <a:avLst/>
          </a:prstGeom>
        </p:spPr>
      </p:pic>
      <p:pic>
        <p:nvPicPr>
          <p:cNvPr id="7" name="object 7"/>
          <p:cNvPicPr/>
          <p:nvPr/>
        </p:nvPicPr>
        <p:blipFill>
          <a:blip r:embed="rId6" cstate="screen">
            <a:extLst>
              <a:ext uri="{28A0092B-C50C-407E-A947-70E740481C1C}">
                <a14:useLocalDpi xmlns:a14="http://schemas.microsoft.com/office/drawing/2010/main"/>
              </a:ext>
            </a:extLst>
          </a:blip>
          <a:stretch>
            <a:fillRect/>
          </a:stretch>
        </p:blipFill>
        <p:spPr>
          <a:xfrm>
            <a:off x="0" y="9161019"/>
            <a:ext cx="4479130" cy="2147536"/>
          </a:xfrm>
          <a:prstGeom prst="rect">
            <a:avLst/>
          </a:prstGeom>
        </p:spPr>
      </p:pic>
      <p:pic>
        <p:nvPicPr>
          <p:cNvPr id="8" name="object 8"/>
          <p:cNvPicPr/>
          <p:nvPr/>
        </p:nvPicPr>
        <p:blipFill>
          <a:blip r:embed="rId7" cstate="screen">
            <a:extLst>
              <a:ext uri="{28A0092B-C50C-407E-A947-70E740481C1C}">
                <a14:useLocalDpi xmlns:a14="http://schemas.microsoft.com/office/drawing/2010/main"/>
              </a:ext>
            </a:extLst>
          </a:blip>
          <a:stretch>
            <a:fillRect/>
          </a:stretch>
        </p:blipFill>
        <p:spPr>
          <a:xfrm>
            <a:off x="2315196" y="2288254"/>
            <a:ext cx="2163944" cy="2163934"/>
          </a:xfrm>
          <a:prstGeom prst="rect">
            <a:avLst/>
          </a:prstGeom>
        </p:spPr>
      </p:pic>
      <p:pic>
        <p:nvPicPr>
          <p:cNvPr id="9" name="object 9"/>
          <p:cNvPicPr/>
          <p:nvPr/>
        </p:nvPicPr>
        <p:blipFill>
          <a:blip r:embed="rId8" cstate="screen">
            <a:extLst>
              <a:ext uri="{28A0092B-C50C-407E-A947-70E740481C1C}">
                <a14:useLocalDpi xmlns:a14="http://schemas.microsoft.com/office/drawing/2010/main"/>
              </a:ext>
            </a:extLst>
          </a:blip>
          <a:stretch>
            <a:fillRect/>
          </a:stretch>
        </p:blipFill>
        <p:spPr>
          <a:xfrm>
            <a:off x="0" y="4572321"/>
            <a:ext cx="2163944" cy="2163934"/>
          </a:xfrm>
          <a:prstGeom prst="rect">
            <a:avLst/>
          </a:prstGeom>
        </p:spPr>
      </p:pic>
      <p:sp>
        <p:nvSpPr>
          <p:cNvPr id="10" name="object 10"/>
          <p:cNvSpPr/>
          <p:nvPr/>
        </p:nvSpPr>
        <p:spPr>
          <a:xfrm>
            <a:off x="10610190" y="2443307"/>
            <a:ext cx="29845" cy="237490"/>
          </a:xfrm>
          <a:custGeom>
            <a:avLst/>
            <a:gdLst/>
            <a:ahLst/>
            <a:cxnLst/>
            <a:rect l="l" t="t" r="r" b="b"/>
            <a:pathLst>
              <a:path w="29845" h="237489">
                <a:moveTo>
                  <a:pt x="29758" y="0"/>
                </a:moveTo>
                <a:lnTo>
                  <a:pt x="0" y="0"/>
                </a:lnTo>
                <a:lnTo>
                  <a:pt x="0" y="237018"/>
                </a:lnTo>
                <a:lnTo>
                  <a:pt x="29758" y="237018"/>
                </a:lnTo>
                <a:lnTo>
                  <a:pt x="29758" y="0"/>
                </a:lnTo>
                <a:close/>
              </a:path>
            </a:pathLst>
          </a:custGeom>
          <a:solidFill>
            <a:srgbClr val="FFFFFF"/>
          </a:solidFill>
        </p:spPr>
        <p:txBody>
          <a:bodyPr wrap="square" lIns="0" tIns="0" rIns="0" bIns="0" rtlCol="0"/>
          <a:lstStyle/>
          <a:p>
            <a:endParaRPr/>
          </a:p>
        </p:txBody>
      </p:sp>
      <p:pic>
        <p:nvPicPr>
          <p:cNvPr id="11" name="object 11"/>
          <p:cNvPicPr/>
          <p:nvPr/>
        </p:nvPicPr>
        <p:blipFill>
          <a:blip r:embed="rId9" cstate="screen">
            <a:extLst>
              <a:ext uri="{28A0092B-C50C-407E-A947-70E740481C1C}">
                <a14:useLocalDpi xmlns:a14="http://schemas.microsoft.com/office/drawing/2010/main"/>
              </a:ext>
            </a:extLst>
          </a:blip>
          <a:stretch>
            <a:fillRect/>
          </a:stretch>
        </p:blipFill>
        <p:spPr>
          <a:xfrm>
            <a:off x="10898262" y="2442259"/>
            <a:ext cx="136058" cy="239479"/>
          </a:xfrm>
          <a:prstGeom prst="rect">
            <a:avLst/>
          </a:prstGeom>
        </p:spPr>
      </p:pic>
      <p:pic>
        <p:nvPicPr>
          <p:cNvPr id="12" name="object 12"/>
          <p:cNvPicPr/>
          <p:nvPr/>
        </p:nvPicPr>
        <p:blipFill>
          <a:blip r:embed="rId10" cstate="screen">
            <a:extLst>
              <a:ext uri="{28A0092B-C50C-407E-A947-70E740481C1C}">
                <a14:useLocalDpi xmlns:a14="http://schemas.microsoft.com/office/drawing/2010/main"/>
              </a:ext>
            </a:extLst>
          </a:blip>
          <a:stretch>
            <a:fillRect/>
          </a:stretch>
        </p:blipFill>
        <p:spPr>
          <a:xfrm>
            <a:off x="10706854" y="2443307"/>
            <a:ext cx="132969" cy="237018"/>
          </a:xfrm>
          <a:prstGeom prst="rect">
            <a:avLst/>
          </a:prstGeom>
        </p:spPr>
      </p:pic>
      <p:grpSp>
        <p:nvGrpSpPr>
          <p:cNvPr id="13" name="object 13"/>
          <p:cNvGrpSpPr/>
          <p:nvPr/>
        </p:nvGrpSpPr>
        <p:grpSpPr>
          <a:xfrm>
            <a:off x="11061445" y="2440499"/>
            <a:ext cx="292735" cy="243204"/>
            <a:chOff x="11061445" y="2440499"/>
            <a:chExt cx="292735" cy="243204"/>
          </a:xfrm>
        </p:grpSpPr>
        <p:pic>
          <p:nvPicPr>
            <p:cNvPr id="14" name="object 14"/>
            <p:cNvPicPr/>
            <p:nvPr/>
          </p:nvPicPr>
          <p:blipFill>
            <a:blip r:embed="rId11" cstate="screen">
              <a:extLst>
                <a:ext uri="{28A0092B-C50C-407E-A947-70E740481C1C}">
                  <a14:useLocalDpi xmlns:a14="http://schemas.microsoft.com/office/drawing/2010/main"/>
                </a:ext>
              </a:extLst>
            </a:blip>
            <a:stretch>
              <a:fillRect/>
            </a:stretch>
          </p:blipFill>
          <p:spPr>
            <a:xfrm>
              <a:off x="11061445" y="2441175"/>
              <a:ext cx="116739" cy="241249"/>
            </a:xfrm>
            <a:prstGeom prst="rect">
              <a:avLst/>
            </a:prstGeom>
          </p:spPr>
        </p:pic>
        <p:pic>
          <p:nvPicPr>
            <p:cNvPr id="15" name="object 15"/>
            <p:cNvPicPr/>
            <p:nvPr/>
          </p:nvPicPr>
          <p:blipFill>
            <a:blip r:embed="rId12" cstate="screen">
              <a:extLst>
                <a:ext uri="{28A0092B-C50C-407E-A947-70E740481C1C}">
                  <a14:useLocalDpi xmlns:a14="http://schemas.microsoft.com/office/drawing/2010/main"/>
                </a:ext>
              </a:extLst>
            </a:blip>
            <a:stretch>
              <a:fillRect/>
            </a:stretch>
          </p:blipFill>
          <p:spPr>
            <a:xfrm>
              <a:off x="11206497" y="2440499"/>
              <a:ext cx="147626" cy="242641"/>
            </a:xfrm>
            <a:prstGeom prst="rect">
              <a:avLst/>
            </a:prstGeom>
          </p:spPr>
        </p:pic>
      </p:grpSp>
      <p:pic>
        <p:nvPicPr>
          <p:cNvPr id="16" name="object 16"/>
          <p:cNvPicPr/>
          <p:nvPr/>
        </p:nvPicPr>
        <p:blipFill>
          <a:blip r:embed="rId13" cstate="screen">
            <a:extLst>
              <a:ext uri="{28A0092B-C50C-407E-A947-70E740481C1C}">
                <a14:useLocalDpi xmlns:a14="http://schemas.microsoft.com/office/drawing/2010/main"/>
              </a:ext>
            </a:extLst>
          </a:blip>
          <a:stretch>
            <a:fillRect/>
          </a:stretch>
        </p:blipFill>
        <p:spPr>
          <a:xfrm>
            <a:off x="11401712" y="2442259"/>
            <a:ext cx="127577" cy="238066"/>
          </a:xfrm>
          <a:prstGeom prst="rect">
            <a:avLst/>
          </a:prstGeom>
        </p:spPr>
      </p:pic>
      <p:pic>
        <p:nvPicPr>
          <p:cNvPr id="17" name="object 17"/>
          <p:cNvPicPr/>
          <p:nvPr/>
        </p:nvPicPr>
        <p:blipFill>
          <a:blip r:embed="rId14" cstate="screen">
            <a:extLst>
              <a:ext uri="{28A0092B-C50C-407E-A947-70E740481C1C}">
                <a14:useLocalDpi xmlns:a14="http://schemas.microsoft.com/office/drawing/2010/main"/>
              </a:ext>
            </a:extLst>
          </a:blip>
          <a:stretch>
            <a:fillRect/>
          </a:stretch>
        </p:blipFill>
        <p:spPr>
          <a:xfrm>
            <a:off x="8507239" y="1771673"/>
            <a:ext cx="2317679" cy="1991783"/>
          </a:xfrm>
          <a:prstGeom prst="rect">
            <a:avLst/>
          </a:prstGeom>
        </p:spPr>
      </p:pic>
      <p:sp>
        <p:nvSpPr>
          <p:cNvPr id="18" name="object 18"/>
          <p:cNvSpPr/>
          <p:nvPr/>
        </p:nvSpPr>
        <p:spPr>
          <a:xfrm>
            <a:off x="11567218" y="2560330"/>
            <a:ext cx="85090" cy="20955"/>
          </a:xfrm>
          <a:custGeom>
            <a:avLst/>
            <a:gdLst/>
            <a:ahLst/>
            <a:cxnLst/>
            <a:rect l="l" t="t" r="r" b="b"/>
            <a:pathLst>
              <a:path w="85090" h="20955">
                <a:moveTo>
                  <a:pt x="84667" y="0"/>
                </a:moveTo>
                <a:lnTo>
                  <a:pt x="0" y="0"/>
                </a:lnTo>
                <a:lnTo>
                  <a:pt x="0" y="20742"/>
                </a:lnTo>
                <a:lnTo>
                  <a:pt x="84667" y="20742"/>
                </a:lnTo>
                <a:lnTo>
                  <a:pt x="84667" y="0"/>
                </a:lnTo>
                <a:close/>
              </a:path>
            </a:pathLst>
          </a:custGeom>
          <a:solidFill>
            <a:srgbClr val="FFFFFF"/>
          </a:solidFill>
        </p:spPr>
        <p:txBody>
          <a:bodyPr wrap="square" lIns="0" tIns="0" rIns="0" bIns="0" rtlCol="0"/>
          <a:lstStyle/>
          <a:p>
            <a:endParaRPr/>
          </a:p>
        </p:txBody>
      </p:sp>
      <p:grpSp>
        <p:nvGrpSpPr>
          <p:cNvPr id="19" name="object 19"/>
          <p:cNvGrpSpPr/>
          <p:nvPr/>
        </p:nvGrpSpPr>
        <p:grpSpPr>
          <a:xfrm>
            <a:off x="11706038" y="2441175"/>
            <a:ext cx="404495" cy="241300"/>
            <a:chOff x="11706038" y="2441175"/>
            <a:chExt cx="404495" cy="241300"/>
          </a:xfrm>
        </p:grpSpPr>
        <p:sp>
          <p:nvSpPr>
            <p:cNvPr id="20" name="object 20"/>
            <p:cNvSpPr/>
            <p:nvPr/>
          </p:nvSpPr>
          <p:spPr>
            <a:xfrm>
              <a:off x="11706034" y="2443333"/>
              <a:ext cx="104139" cy="237490"/>
            </a:xfrm>
            <a:custGeom>
              <a:avLst/>
              <a:gdLst/>
              <a:ahLst/>
              <a:cxnLst/>
              <a:rect l="l" t="t" r="r" b="b"/>
              <a:pathLst>
                <a:path w="104140" h="237489">
                  <a:moveTo>
                    <a:pt x="103974" y="213360"/>
                  </a:moveTo>
                  <a:lnTo>
                    <a:pt x="29756" y="213360"/>
                  </a:lnTo>
                  <a:lnTo>
                    <a:pt x="29756" y="124460"/>
                  </a:lnTo>
                  <a:lnTo>
                    <a:pt x="95097" y="124460"/>
                  </a:lnTo>
                  <a:lnTo>
                    <a:pt x="95097" y="101600"/>
                  </a:lnTo>
                  <a:lnTo>
                    <a:pt x="29756" y="101600"/>
                  </a:lnTo>
                  <a:lnTo>
                    <a:pt x="29756" y="24130"/>
                  </a:lnTo>
                  <a:lnTo>
                    <a:pt x="99339" y="24130"/>
                  </a:lnTo>
                  <a:lnTo>
                    <a:pt x="99339" y="0"/>
                  </a:lnTo>
                  <a:lnTo>
                    <a:pt x="0" y="0"/>
                  </a:lnTo>
                  <a:lnTo>
                    <a:pt x="0" y="24130"/>
                  </a:lnTo>
                  <a:lnTo>
                    <a:pt x="0" y="101600"/>
                  </a:lnTo>
                  <a:lnTo>
                    <a:pt x="0" y="124460"/>
                  </a:lnTo>
                  <a:lnTo>
                    <a:pt x="0" y="213360"/>
                  </a:lnTo>
                  <a:lnTo>
                    <a:pt x="0" y="237490"/>
                  </a:lnTo>
                  <a:lnTo>
                    <a:pt x="103974" y="237490"/>
                  </a:lnTo>
                  <a:lnTo>
                    <a:pt x="103974" y="213360"/>
                  </a:lnTo>
                  <a:close/>
                </a:path>
              </a:pathLst>
            </a:custGeom>
            <a:solidFill>
              <a:srgbClr val="FFFFFF"/>
            </a:solidFill>
          </p:spPr>
          <p:txBody>
            <a:bodyPr wrap="square" lIns="0" tIns="0" rIns="0" bIns="0" rtlCol="0"/>
            <a:lstStyle/>
            <a:p>
              <a:endParaRPr/>
            </a:p>
          </p:txBody>
        </p:sp>
        <p:pic>
          <p:nvPicPr>
            <p:cNvPr id="21" name="object 21"/>
            <p:cNvPicPr/>
            <p:nvPr/>
          </p:nvPicPr>
          <p:blipFill>
            <a:blip r:embed="rId15" cstate="screen">
              <a:extLst>
                <a:ext uri="{28A0092B-C50C-407E-A947-70E740481C1C}">
                  <a14:useLocalDpi xmlns:a14="http://schemas.microsoft.com/office/drawing/2010/main"/>
                </a:ext>
              </a:extLst>
            </a:blip>
            <a:stretch>
              <a:fillRect/>
            </a:stretch>
          </p:blipFill>
          <p:spPr>
            <a:xfrm>
              <a:off x="11842135" y="2441175"/>
              <a:ext cx="116739" cy="241249"/>
            </a:xfrm>
            <a:prstGeom prst="rect">
              <a:avLst/>
            </a:prstGeom>
          </p:spPr>
        </p:pic>
        <p:pic>
          <p:nvPicPr>
            <p:cNvPr id="22" name="object 22"/>
            <p:cNvPicPr/>
            <p:nvPr/>
          </p:nvPicPr>
          <p:blipFill>
            <a:blip r:embed="rId16" cstate="screen">
              <a:extLst>
                <a:ext uri="{28A0092B-C50C-407E-A947-70E740481C1C}">
                  <a14:useLocalDpi xmlns:a14="http://schemas.microsoft.com/office/drawing/2010/main"/>
                </a:ext>
              </a:extLst>
            </a:blip>
            <a:stretch>
              <a:fillRect/>
            </a:stretch>
          </p:blipFill>
          <p:spPr>
            <a:xfrm>
              <a:off x="11993334" y="2441175"/>
              <a:ext cx="116739" cy="241249"/>
            </a:xfrm>
            <a:prstGeom prst="rect">
              <a:avLst/>
            </a:prstGeom>
          </p:spPr>
        </p:pic>
      </p:grpSp>
      <p:grpSp>
        <p:nvGrpSpPr>
          <p:cNvPr id="23" name="object 23"/>
          <p:cNvGrpSpPr/>
          <p:nvPr/>
        </p:nvGrpSpPr>
        <p:grpSpPr>
          <a:xfrm>
            <a:off x="12156887" y="2443307"/>
            <a:ext cx="279400" cy="238125"/>
            <a:chOff x="12156887" y="2443307"/>
            <a:chExt cx="279400" cy="238125"/>
          </a:xfrm>
        </p:grpSpPr>
        <p:sp>
          <p:nvSpPr>
            <p:cNvPr id="24" name="object 24"/>
            <p:cNvSpPr/>
            <p:nvPr/>
          </p:nvSpPr>
          <p:spPr>
            <a:xfrm>
              <a:off x="12156884" y="2443333"/>
              <a:ext cx="104139" cy="237490"/>
            </a:xfrm>
            <a:custGeom>
              <a:avLst/>
              <a:gdLst/>
              <a:ahLst/>
              <a:cxnLst/>
              <a:rect l="l" t="t" r="r" b="b"/>
              <a:pathLst>
                <a:path w="104140" h="237489">
                  <a:moveTo>
                    <a:pt x="103974" y="213360"/>
                  </a:moveTo>
                  <a:lnTo>
                    <a:pt x="29756" y="213360"/>
                  </a:lnTo>
                  <a:lnTo>
                    <a:pt x="29756" y="124460"/>
                  </a:lnTo>
                  <a:lnTo>
                    <a:pt x="95097" y="124460"/>
                  </a:lnTo>
                  <a:lnTo>
                    <a:pt x="95097" y="101600"/>
                  </a:lnTo>
                  <a:lnTo>
                    <a:pt x="29756" y="101600"/>
                  </a:lnTo>
                  <a:lnTo>
                    <a:pt x="29756" y="24130"/>
                  </a:lnTo>
                  <a:lnTo>
                    <a:pt x="99339" y="24130"/>
                  </a:lnTo>
                  <a:lnTo>
                    <a:pt x="99339" y="0"/>
                  </a:lnTo>
                  <a:lnTo>
                    <a:pt x="0" y="0"/>
                  </a:lnTo>
                  <a:lnTo>
                    <a:pt x="0" y="24130"/>
                  </a:lnTo>
                  <a:lnTo>
                    <a:pt x="0" y="101600"/>
                  </a:lnTo>
                  <a:lnTo>
                    <a:pt x="0" y="124460"/>
                  </a:lnTo>
                  <a:lnTo>
                    <a:pt x="0" y="213360"/>
                  </a:lnTo>
                  <a:lnTo>
                    <a:pt x="0" y="237490"/>
                  </a:lnTo>
                  <a:lnTo>
                    <a:pt x="103974" y="237490"/>
                  </a:lnTo>
                  <a:lnTo>
                    <a:pt x="103974" y="213360"/>
                  </a:lnTo>
                  <a:close/>
                </a:path>
              </a:pathLst>
            </a:custGeom>
            <a:solidFill>
              <a:srgbClr val="FFFFFF"/>
            </a:solidFill>
          </p:spPr>
          <p:txBody>
            <a:bodyPr wrap="square" lIns="0" tIns="0" rIns="0" bIns="0" rtlCol="0"/>
            <a:lstStyle/>
            <a:p>
              <a:endParaRPr/>
            </a:p>
          </p:txBody>
        </p:sp>
        <p:pic>
          <p:nvPicPr>
            <p:cNvPr id="25" name="object 25"/>
            <p:cNvPicPr/>
            <p:nvPr/>
          </p:nvPicPr>
          <p:blipFill>
            <a:blip r:embed="rId17" cstate="screen">
              <a:extLst>
                <a:ext uri="{28A0092B-C50C-407E-A947-70E740481C1C}">
                  <a14:useLocalDpi xmlns:a14="http://schemas.microsoft.com/office/drawing/2010/main"/>
                </a:ext>
              </a:extLst>
            </a:blip>
            <a:stretch>
              <a:fillRect/>
            </a:stretch>
          </p:blipFill>
          <p:spPr>
            <a:xfrm>
              <a:off x="12295714" y="2443307"/>
              <a:ext cx="140320" cy="237018"/>
            </a:xfrm>
            <a:prstGeom prst="rect">
              <a:avLst/>
            </a:prstGeom>
          </p:spPr>
        </p:pic>
      </p:grpSp>
      <p:grpSp>
        <p:nvGrpSpPr>
          <p:cNvPr id="26" name="object 26"/>
          <p:cNvGrpSpPr/>
          <p:nvPr/>
        </p:nvGrpSpPr>
        <p:grpSpPr>
          <a:xfrm>
            <a:off x="12553242" y="2440499"/>
            <a:ext cx="467359" cy="243204"/>
            <a:chOff x="12553242" y="2440499"/>
            <a:chExt cx="467359" cy="243204"/>
          </a:xfrm>
        </p:grpSpPr>
        <p:pic>
          <p:nvPicPr>
            <p:cNvPr id="27" name="object 27"/>
            <p:cNvPicPr/>
            <p:nvPr/>
          </p:nvPicPr>
          <p:blipFill>
            <a:blip r:embed="rId18" cstate="screen">
              <a:extLst>
                <a:ext uri="{28A0092B-C50C-407E-A947-70E740481C1C}">
                  <a14:useLocalDpi xmlns:a14="http://schemas.microsoft.com/office/drawing/2010/main"/>
                </a:ext>
              </a:extLst>
            </a:blip>
            <a:stretch>
              <a:fillRect/>
            </a:stretch>
          </p:blipFill>
          <p:spPr>
            <a:xfrm>
              <a:off x="12553242" y="2441174"/>
              <a:ext cx="124875" cy="241249"/>
            </a:xfrm>
            <a:prstGeom prst="rect">
              <a:avLst/>
            </a:prstGeom>
          </p:spPr>
        </p:pic>
        <p:pic>
          <p:nvPicPr>
            <p:cNvPr id="28" name="object 28"/>
            <p:cNvPicPr/>
            <p:nvPr/>
          </p:nvPicPr>
          <p:blipFill>
            <a:blip r:embed="rId19" cstate="screen">
              <a:extLst>
                <a:ext uri="{28A0092B-C50C-407E-A947-70E740481C1C}">
                  <a14:useLocalDpi xmlns:a14="http://schemas.microsoft.com/office/drawing/2010/main"/>
                </a:ext>
              </a:extLst>
            </a:blip>
            <a:stretch>
              <a:fillRect/>
            </a:stretch>
          </p:blipFill>
          <p:spPr>
            <a:xfrm>
              <a:off x="12702525" y="2440499"/>
              <a:ext cx="147626" cy="242641"/>
            </a:xfrm>
            <a:prstGeom prst="rect">
              <a:avLst/>
            </a:prstGeom>
          </p:spPr>
        </p:pic>
        <p:pic>
          <p:nvPicPr>
            <p:cNvPr id="29" name="object 29"/>
            <p:cNvPicPr/>
            <p:nvPr/>
          </p:nvPicPr>
          <p:blipFill>
            <a:blip r:embed="rId20" cstate="screen">
              <a:extLst>
                <a:ext uri="{28A0092B-C50C-407E-A947-70E740481C1C}">
                  <a14:useLocalDpi xmlns:a14="http://schemas.microsoft.com/office/drawing/2010/main"/>
                </a:ext>
              </a:extLst>
            </a:blip>
            <a:stretch>
              <a:fillRect/>
            </a:stretch>
          </p:blipFill>
          <p:spPr>
            <a:xfrm>
              <a:off x="12889264" y="2443304"/>
              <a:ext cx="131032" cy="239835"/>
            </a:xfrm>
            <a:prstGeom prst="rect">
              <a:avLst/>
            </a:prstGeom>
          </p:spPr>
        </p:pic>
      </p:grpSp>
      <p:pic>
        <p:nvPicPr>
          <p:cNvPr id="30" name="object 30"/>
          <p:cNvPicPr/>
          <p:nvPr/>
        </p:nvPicPr>
        <p:blipFill>
          <a:blip r:embed="rId21" cstate="screen">
            <a:extLst>
              <a:ext uri="{28A0092B-C50C-407E-A947-70E740481C1C}">
                <a14:useLocalDpi xmlns:a14="http://schemas.microsoft.com/office/drawing/2010/main"/>
              </a:ext>
            </a:extLst>
          </a:blip>
          <a:stretch>
            <a:fillRect/>
          </a:stretch>
        </p:blipFill>
        <p:spPr>
          <a:xfrm>
            <a:off x="13078355" y="2443307"/>
            <a:ext cx="132959" cy="237018"/>
          </a:xfrm>
          <a:prstGeom prst="rect">
            <a:avLst/>
          </a:prstGeom>
        </p:spPr>
      </p:pic>
      <p:grpSp>
        <p:nvGrpSpPr>
          <p:cNvPr id="31" name="object 31"/>
          <p:cNvGrpSpPr/>
          <p:nvPr/>
        </p:nvGrpSpPr>
        <p:grpSpPr>
          <a:xfrm>
            <a:off x="13244634" y="2443307"/>
            <a:ext cx="300990" cy="238125"/>
            <a:chOff x="13244634" y="2443307"/>
            <a:chExt cx="300990" cy="238125"/>
          </a:xfrm>
        </p:grpSpPr>
        <p:sp>
          <p:nvSpPr>
            <p:cNvPr id="32" name="object 32"/>
            <p:cNvSpPr/>
            <p:nvPr/>
          </p:nvSpPr>
          <p:spPr>
            <a:xfrm>
              <a:off x="13244627" y="2443447"/>
              <a:ext cx="125095" cy="237490"/>
            </a:xfrm>
            <a:custGeom>
              <a:avLst/>
              <a:gdLst/>
              <a:ahLst/>
              <a:cxnLst/>
              <a:rect l="l" t="t" r="r" b="b"/>
              <a:pathLst>
                <a:path w="125094" h="237489">
                  <a:moveTo>
                    <a:pt x="124853" y="0"/>
                  </a:moveTo>
                  <a:lnTo>
                    <a:pt x="0" y="0"/>
                  </a:lnTo>
                  <a:lnTo>
                    <a:pt x="0" y="24130"/>
                  </a:lnTo>
                  <a:lnTo>
                    <a:pt x="47548" y="24130"/>
                  </a:lnTo>
                  <a:lnTo>
                    <a:pt x="47548" y="237490"/>
                  </a:lnTo>
                  <a:lnTo>
                    <a:pt x="77304" y="237490"/>
                  </a:lnTo>
                  <a:lnTo>
                    <a:pt x="77304" y="24130"/>
                  </a:lnTo>
                  <a:lnTo>
                    <a:pt x="124853" y="24130"/>
                  </a:lnTo>
                  <a:lnTo>
                    <a:pt x="124853" y="0"/>
                  </a:lnTo>
                  <a:close/>
                </a:path>
              </a:pathLst>
            </a:custGeom>
            <a:solidFill>
              <a:srgbClr val="FFFFFF"/>
            </a:solidFill>
          </p:spPr>
          <p:txBody>
            <a:bodyPr wrap="square" lIns="0" tIns="0" rIns="0" bIns="0" rtlCol="0"/>
            <a:lstStyle/>
            <a:p>
              <a:endParaRPr/>
            </a:p>
          </p:txBody>
        </p:sp>
        <p:pic>
          <p:nvPicPr>
            <p:cNvPr id="33" name="object 33"/>
            <p:cNvPicPr/>
            <p:nvPr/>
          </p:nvPicPr>
          <p:blipFill>
            <a:blip r:embed="rId22" cstate="screen">
              <a:extLst>
                <a:ext uri="{28A0092B-C50C-407E-A947-70E740481C1C}">
                  <a14:useLocalDpi xmlns:a14="http://schemas.microsoft.com/office/drawing/2010/main"/>
                </a:ext>
              </a:extLst>
            </a:blip>
            <a:stretch>
              <a:fillRect/>
            </a:stretch>
          </p:blipFill>
          <p:spPr>
            <a:xfrm>
              <a:off x="13398131" y="2443307"/>
              <a:ext cx="146885" cy="237018"/>
            </a:xfrm>
            <a:prstGeom prst="rect">
              <a:avLst/>
            </a:prstGeom>
          </p:spPr>
        </p:pic>
      </p:grpSp>
      <p:sp>
        <p:nvSpPr>
          <p:cNvPr id="34" name="object 34"/>
          <p:cNvSpPr/>
          <p:nvPr/>
        </p:nvSpPr>
        <p:spPr>
          <a:xfrm>
            <a:off x="10615689" y="2849276"/>
            <a:ext cx="358140" cy="547370"/>
          </a:xfrm>
          <a:custGeom>
            <a:avLst/>
            <a:gdLst/>
            <a:ahLst/>
            <a:cxnLst/>
            <a:rect l="l" t="t" r="r" b="b"/>
            <a:pathLst>
              <a:path w="358140" h="547370">
                <a:moveTo>
                  <a:pt x="357708" y="425450"/>
                </a:moveTo>
                <a:lnTo>
                  <a:pt x="147167" y="425450"/>
                </a:lnTo>
                <a:lnTo>
                  <a:pt x="147167" y="0"/>
                </a:lnTo>
                <a:lnTo>
                  <a:pt x="0" y="0"/>
                </a:lnTo>
                <a:lnTo>
                  <a:pt x="0" y="425450"/>
                </a:lnTo>
                <a:lnTo>
                  <a:pt x="0" y="547370"/>
                </a:lnTo>
                <a:lnTo>
                  <a:pt x="357708" y="547370"/>
                </a:lnTo>
                <a:lnTo>
                  <a:pt x="357708" y="425450"/>
                </a:lnTo>
                <a:close/>
              </a:path>
            </a:pathLst>
          </a:custGeom>
          <a:solidFill>
            <a:srgbClr val="FFFFFF"/>
          </a:solidFill>
        </p:spPr>
        <p:txBody>
          <a:bodyPr wrap="square" lIns="0" tIns="0" rIns="0" bIns="0" rtlCol="0"/>
          <a:lstStyle/>
          <a:p>
            <a:endParaRPr/>
          </a:p>
        </p:txBody>
      </p:sp>
      <p:sp>
        <p:nvSpPr>
          <p:cNvPr id="35" name="object 35"/>
          <p:cNvSpPr/>
          <p:nvPr/>
        </p:nvSpPr>
        <p:spPr>
          <a:xfrm>
            <a:off x="10905083" y="2848831"/>
            <a:ext cx="429259" cy="548640"/>
          </a:xfrm>
          <a:custGeom>
            <a:avLst/>
            <a:gdLst/>
            <a:ahLst/>
            <a:cxnLst/>
            <a:rect l="l" t="t" r="r" b="b"/>
            <a:pathLst>
              <a:path w="429259" h="548639">
                <a:moveTo>
                  <a:pt x="429247" y="0"/>
                </a:moveTo>
                <a:lnTo>
                  <a:pt x="0" y="0"/>
                </a:lnTo>
                <a:lnTo>
                  <a:pt x="0" y="123190"/>
                </a:lnTo>
                <a:lnTo>
                  <a:pt x="139839" y="123190"/>
                </a:lnTo>
                <a:lnTo>
                  <a:pt x="139839" y="548640"/>
                </a:lnTo>
                <a:lnTo>
                  <a:pt x="286994" y="548640"/>
                </a:lnTo>
                <a:lnTo>
                  <a:pt x="286994" y="123190"/>
                </a:lnTo>
                <a:lnTo>
                  <a:pt x="429247" y="123190"/>
                </a:lnTo>
                <a:lnTo>
                  <a:pt x="429247" y="0"/>
                </a:lnTo>
                <a:close/>
              </a:path>
            </a:pathLst>
          </a:custGeom>
          <a:solidFill>
            <a:srgbClr val="FFFFFF"/>
          </a:solidFill>
        </p:spPr>
        <p:txBody>
          <a:bodyPr wrap="square" lIns="0" tIns="0" rIns="0" bIns="0" rtlCol="0"/>
          <a:lstStyle/>
          <a:p>
            <a:endParaRPr/>
          </a:p>
        </p:txBody>
      </p:sp>
      <p:sp>
        <p:nvSpPr>
          <p:cNvPr id="36" name="object 36"/>
          <p:cNvSpPr/>
          <p:nvPr/>
        </p:nvSpPr>
        <p:spPr>
          <a:xfrm>
            <a:off x="11381454" y="3180739"/>
            <a:ext cx="147320" cy="215900"/>
          </a:xfrm>
          <a:custGeom>
            <a:avLst/>
            <a:gdLst/>
            <a:ahLst/>
            <a:cxnLst/>
            <a:rect l="l" t="t" r="r" b="b"/>
            <a:pathLst>
              <a:path w="147320" h="215900">
                <a:moveTo>
                  <a:pt x="0" y="215899"/>
                </a:moveTo>
                <a:lnTo>
                  <a:pt x="147147" y="215899"/>
                </a:lnTo>
                <a:lnTo>
                  <a:pt x="147147" y="0"/>
                </a:lnTo>
                <a:lnTo>
                  <a:pt x="0" y="0"/>
                </a:lnTo>
                <a:lnTo>
                  <a:pt x="0" y="215899"/>
                </a:lnTo>
                <a:close/>
              </a:path>
            </a:pathLst>
          </a:custGeom>
          <a:solidFill>
            <a:srgbClr val="FFFFFF"/>
          </a:solidFill>
        </p:spPr>
        <p:txBody>
          <a:bodyPr wrap="square" lIns="0" tIns="0" rIns="0" bIns="0" rtlCol="0"/>
          <a:lstStyle/>
          <a:p>
            <a:endParaRPr/>
          </a:p>
        </p:txBody>
      </p:sp>
      <p:sp>
        <p:nvSpPr>
          <p:cNvPr id="37" name="object 37"/>
          <p:cNvSpPr/>
          <p:nvPr/>
        </p:nvSpPr>
        <p:spPr>
          <a:xfrm>
            <a:off x="11381448" y="2849276"/>
            <a:ext cx="471805" cy="547370"/>
          </a:xfrm>
          <a:custGeom>
            <a:avLst/>
            <a:gdLst/>
            <a:ahLst/>
            <a:cxnLst/>
            <a:rect l="l" t="t" r="r" b="b"/>
            <a:pathLst>
              <a:path w="471804" h="547370">
                <a:moveTo>
                  <a:pt x="471551" y="0"/>
                </a:moveTo>
                <a:lnTo>
                  <a:pt x="325196" y="0"/>
                </a:lnTo>
                <a:lnTo>
                  <a:pt x="325196" y="201930"/>
                </a:lnTo>
                <a:lnTo>
                  <a:pt x="147142" y="201930"/>
                </a:lnTo>
                <a:lnTo>
                  <a:pt x="147142" y="0"/>
                </a:lnTo>
                <a:lnTo>
                  <a:pt x="0" y="0"/>
                </a:lnTo>
                <a:lnTo>
                  <a:pt x="0" y="201930"/>
                </a:lnTo>
                <a:lnTo>
                  <a:pt x="0" y="331470"/>
                </a:lnTo>
                <a:lnTo>
                  <a:pt x="325196" y="331470"/>
                </a:lnTo>
                <a:lnTo>
                  <a:pt x="325196" y="547370"/>
                </a:lnTo>
                <a:lnTo>
                  <a:pt x="471551" y="547370"/>
                </a:lnTo>
                <a:lnTo>
                  <a:pt x="471551" y="331470"/>
                </a:lnTo>
                <a:lnTo>
                  <a:pt x="471551" y="201930"/>
                </a:lnTo>
                <a:lnTo>
                  <a:pt x="471551" y="0"/>
                </a:lnTo>
                <a:close/>
              </a:path>
            </a:pathLst>
          </a:custGeom>
          <a:solidFill>
            <a:srgbClr val="FFFFFF"/>
          </a:solidFill>
        </p:spPr>
        <p:txBody>
          <a:bodyPr wrap="square" lIns="0" tIns="0" rIns="0" bIns="0" rtlCol="0"/>
          <a:lstStyle/>
          <a:p>
            <a:endParaRPr/>
          </a:p>
        </p:txBody>
      </p:sp>
      <p:sp>
        <p:nvSpPr>
          <p:cNvPr id="38" name="object 38"/>
          <p:cNvSpPr/>
          <p:nvPr/>
        </p:nvSpPr>
        <p:spPr>
          <a:xfrm>
            <a:off x="12106273" y="2848792"/>
            <a:ext cx="497840" cy="561340"/>
          </a:xfrm>
          <a:custGeom>
            <a:avLst/>
            <a:gdLst/>
            <a:ahLst/>
            <a:cxnLst/>
            <a:rect l="l" t="t" r="r" b="b"/>
            <a:pathLst>
              <a:path w="497840" h="561339">
                <a:moveTo>
                  <a:pt x="493231" y="0"/>
                </a:moveTo>
                <a:lnTo>
                  <a:pt x="354753" y="0"/>
                </a:lnTo>
                <a:lnTo>
                  <a:pt x="354753" y="331089"/>
                </a:lnTo>
                <a:lnTo>
                  <a:pt x="354310" y="342833"/>
                </a:lnTo>
                <a:lnTo>
                  <a:pt x="332532" y="400682"/>
                </a:lnTo>
                <a:lnTo>
                  <a:pt x="279390" y="441648"/>
                </a:lnTo>
                <a:lnTo>
                  <a:pt x="240997" y="448195"/>
                </a:lnTo>
                <a:lnTo>
                  <a:pt x="202226" y="441376"/>
                </a:lnTo>
                <a:lnTo>
                  <a:pt x="173297" y="421746"/>
                </a:lnTo>
                <a:lnTo>
                  <a:pt x="153506" y="390547"/>
                </a:lnTo>
                <a:lnTo>
                  <a:pt x="142148" y="349020"/>
                </a:lnTo>
                <a:lnTo>
                  <a:pt x="138519" y="298409"/>
                </a:lnTo>
                <a:lnTo>
                  <a:pt x="138519" y="0"/>
                </a:lnTo>
                <a:lnTo>
                  <a:pt x="0" y="0"/>
                </a:lnTo>
                <a:lnTo>
                  <a:pt x="0" y="322073"/>
                </a:lnTo>
                <a:lnTo>
                  <a:pt x="4113" y="383739"/>
                </a:lnTo>
                <a:lnTo>
                  <a:pt x="15803" y="434912"/>
                </a:lnTo>
                <a:lnTo>
                  <a:pt x="34091" y="476293"/>
                </a:lnTo>
                <a:lnTo>
                  <a:pt x="58002" y="508581"/>
                </a:lnTo>
                <a:lnTo>
                  <a:pt x="118779" y="548677"/>
                </a:lnTo>
                <a:lnTo>
                  <a:pt x="190318" y="560799"/>
                </a:lnTo>
                <a:lnTo>
                  <a:pt x="256414" y="551404"/>
                </a:lnTo>
                <a:lnTo>
                  <a:pt x="307001" y="527863"/>
                </a:lnTo>
                <a:lnTo>
                  <a:pt x="343443" y="497144"/>
                </a:lnTo>
                <a:lnTo>
                  <a:pt x="367109" y="466216"/>
                </a:lnTo>
                <a:lnTo>
                  <a:pt x="370501" y="466216"/>
                </a:lnTo>
                <a:lnTo>
                  <a:pt x="377245" y="548412"/>
                </a:lnTo>
                <a:lnTo>
                  <a:pt x="497733" y="548412"/>
                </a:lnTo>
                <a:lnTo>
                  <a:pt x="496089" y="512908"/>
                </a:lnTo>
                <a:lnTo>
                  <a:pt x="494645" y="473811"/>
                </a:lnTo>
                <a:lnTo>
                  <a:pt x="493620" y="430911"/>
                </a:lnTo>
                <a:lnTo>
                  <a:pt x="493231" y="383998"/>
                </a:lnTo>
                <a:lnTo>
                  <a:pt x="493231" y="0"/>
                </a:lnTo>
                <a:close/>
              </a:path>
            </a:pathLst>
          </a:custGeom>
          <a:solidFill>
            <a:srgbClr val="FFFFFF"/>
          </a:solidFill>
        </p:spPr>
        <p:txBody>
          <a:bodyPr wrap="square" lIns="0" tIns="0" rIns="0" bIns="0" rtlCol="0"/>
          <a:lstStyle/>
          <a:p>
            <a:endParaRPr/>
          </a:p>
        </p:txBody>
      </p:sp>
      <p:sp>
        <p:nvSpPr>
          <p:cNvPr id="39" name="object 39"/>
          <p:cNvSpPr/>
          <p:nvPr/>
        </p:nvSpPr>
        <p:spPr>
          <a:xfrm>
            <a:off x="12680523" y="2836416"/>
            <a:ext cx="501650" cy="561340"/>
          </a:xfrm>
          <a:custGeom>
            <a:avLst/>
            <a:gdLst/>
            <a:ahLst/>
            <a:cxnLst/>
            <a:rect l="l" t="t" r="r" b="b"/>
            <a:pathLst>
              <a:path w="501650" h="561339">
                <a:moveTo>
                  <a:pt x="306304" y="0"/>
                </a:moveTo>
                <a:lnTo>
                  <a:pt x="243870" y="8762"/>
                </a:lnTo>
                <a:lnTo>
                  <a:pt x="193566" y="31247"/>
                </a:lnTo>
                <a:lnTo>
                  <a:pt x="155711" y="61755"/>
                </a:lnTo>
                <a:lnTo>
                  <a:pt x="130624" y="94583"/>
                </a:lnTo>
                <a:lnTo>
                  <a:pt x="127273" y="94583"/>
                </a:lnTo>
                <a:lnTo>
                  <a:pt x="120488" y="12376"/>
                </a:lnTo>
                <a:lnTo>
                  <a:pt x="0" y="12376"/>
                </a:lnTo>
                <a:lnTo>
                  <a:pt x="1662" y="48975"/>
                </a:lnTo>
                <a:lnTo>
                  <a:pt x="3103" y="88108"/>
                </a:lnTo>
                <a:lnTo>
                  <a:pt x="4118" y="130196"/>
                </a:lnTo>
                <a:lnTo>
                  <a:pt x="4502" y="175659"/>
                </a:lnTo>
                <a:lnTo>
                  <a:pt x="4502" y="560789"/>
                </a:lnTo>
                <a:lnTo>
                  <a:pt x="143021" y="560789"/>
                </a:lnTo>
                <a:lnTo>
                  <a:pt x="143021" y="237605"/>
                </a:lnTo>
                <a:lnTo>
                  <a:pt x="143446" y="225673"/>
                </a:lnTo>
                <a:lnTo>
                  <a:pt x="165088" y="163434"/>
                </a:lnTo>
                <a:lnTo>
                  <a:pt x="219780" y="119413"/>
                </a:lnTo>
                <a:lnTo>
                  <a:pt x="257897" y="112603"/>
                </a:lnTo>
                <a:lnTo>
                  <a:pt x="306080" y="123161"/>
                </a:lnTo>
                <a:lnTo>
                  <a:pt x="338534" y="152300"/>
                </a:lnTo>
                <a:lnTo>
                  <a:pt x="356844" y="196220"/>
                </a:lnTo>
                <a:lnTo>
                  <a:pt x="362596" y="251123"/>
                </a:lnTo>
                <a:lnTo>
                  <a:pt x="362596" y="560789"/>
                </a:lnTo>
                <a:lnTo>
                  <a:pt x="501115" y="560789"/>
                </a:lnTo>
                <a:lnTo>
                  <a:pt x="501115" y="235354"/>
                </a:lnTo>
                <a:lnTo>
                  <a:pt x="496671" y="175448"/>
                </a:lnTo>
                <a:lnTo>
                  <a:pt x="484139" y="125414"/>
                </a:lnTo>
                <a:lnTo>
                  <a:pt x="464718" y="84672"/>
                </a:lnTo>
                <a:lnTo>
                  <a:pt x="439610" y="52641"/>
                </a:lnTo>
                <a:lnTo>
                  <a:pt x="377132" y="12385"/>
                </a:lnTo>
                <a:lnTo>
                  <a:pt x="342162" y="2999"/>
                </a:lnTo>
                <a:lnTo>
                  <a:pt x="306304" y="0"/>
                </a:lnTo>
                <a:close/>
              </a:path>
            </a:pathLst>
          </a:custGeom>
          <a:solidFill>
            <a:srgbClr val="FFFFFF"/>
          </a:solidFill>
        </p:spPr>
        <p:txBody>
          <a:bodyPr wrap="square" lIns="0" tIns="0" rIns="0" bIns="0" rtlCol="0"/>
          <a:lstStyle/>
          <a:p>
            <a:endParaRPr/>
          </a:p>
        </p:txBody>
      </p:sp>
      <p:sp>
        <p:nvSpPr>
          <p:cNvPr id="40" name="object 40"/>
          <p:cNvSpPr/>
          <p:nvPr/>
        </p:nvSpPr>
        <p:spPr>
          <a:xfrm>
            <a:off x="13262057" y="2849264"/>
            <a:ext cx="131445" cy="548005"/>
          </a:xfrm>
          <a:custGeom>
            <a:avLst/>
            <a:gdLst/>
            <a:ahLst/>
            <a:cxnLst/>
            <a:rect l="l" t="t" r="r" b="b"/>
            <a:pathLst>
              <a:path w="131444" h="548004">
                <a:moveTo>
                  <a:pt x="131388" y="0"/>
                </a:moveTo>
                <a:lnTo>
                  <a:pt x="0" y="0"/>
                </a:lnTo>
                <a:lnTo>
                  <a:pt x="0" y="547941"/>
                </a:lnTo>
                <a:lnTo>
                  <a:pt x="131388" y="547941"/>
                </a:lnTo>
                <a:lnTo>
                  <a:pt x="131388" y="0"/>
                </a:lnTo>
                <a:close/>
              </a:path>
            </a:pathLst>
          </a:custGeom>
          <a:solidFill>
            <a:srgbClr val="FFFFFF"/>
          </a:solidFill>
        </p:spPr>
        <p:txBody>
          <a:bodyPr wrap="square" lIns="0" tIns="0" rIns="0" bIns="0" rtlCol="0"/>
          <a:lstStyle/>
          <a:p>
            <a:endParaRPr/>
          </a:p>
        </p:txBody>
      </p:sp>
      <p:sp>
        <p:nvSpPr>
          <p:cNvPr id="41" name="object 41"/>
          <p:cNvSpPr/>
          <p:nvPr/>
        </p:nvSpPr>
        <p:spPr>
          <a:xfrm>
            <a:off x="13459071" y="2708048"/>
            <a:ext cx="346075" cy="701675"/>
          </a:xfrm>
          <a:custGeom>
            <a:avLst/>
            <a:gdLst/>
            <a:ahLst/>
            <a:cxnLst/>
            <a:rect l="l" t="t" r="r" b="b"/>
            <a:pathLst>
              <a:path w="346075" h="701675">
                <a:moveTo>
                  <a:pt x="213951" y="0"/>
                </a:moveTo>
                <a:lnTo>
                  <a:pt x="77704" y="38271"/>
                </a:lnTo>
                <a:lnTo>
                  <a:pt x="77704" y="140749"/>
                </a:lnTo>
                <a:lnTo>
                  <a:pt x="0" y="140749"/>
                </a:lnTo>
                <a:lnTo>
                  <a:pt x="0" y="244359"/>
                </a:lnTo>
                <a:lnTo>
                  <a:pt x="77704" y="244359"/>
                </a:lnTo>
                <a:lnTo>
                  <a:pt x="77704" y="502236"/>
                </a:lnTo>
                <a:lnTo>
                  <a:pt x="80285" y="552310"/>
                </a:lnTo>
                <a:lnTo>
                  <a:pt x="88246" y="594569"/>
                </a:lnTo>
                <a:lnTo>
                  <a:pt x="121608" y="656503"/>
                </a:lnTo>
                <a:lnTo>
                  <a:pt x="171591" y="689575"/>
                </a:lnTo>
                <a:lnTo>
                  <a:pt x="240987" y="701538"/>
                </a:lnTo>
                <a:lnTo>
                  <a:pt x="271844" y="700360"/>
                </a:lnTo>
                <a:lnTo>
                  <a:pt x="299535" y="697177"/>
                </a:lnTo>
                <a:lnTo>
                  <a:pt x="323000" y="692518"/>
                </a:lnTo>
                <a:lnTo>
                  <a:pt x="341183" y="686911"/>
                </a:lnTo>
                <a:lnTo>
                  <a:pt x="338953" y="582181"/>
                </a:lnTo>
                <a:lnTo>
                  <a:pt x="327325" y="584959"/>
                </a:lnTo>
                <a:lnTo>
                  <a:pt x="315282" y="586681"/>
                </a:lnTo>
                <a:lnTo>
                  <a:pt x="301556" y="587558"/>
                </a:lnTo>
                <a:lnTo>
                  <a:pt x="284881" y="587804"/>
                </a:lnTo>
                <a:lnTo>
                  <a:pt x="251477" y="581470"/>
                </a:lnTo>
                <a:lnTo>
                  <a:pt x="229575" y="562469"/>
                </a:lnTo>
                <a:lnTo>
                  <a:pt x="217593" y="530801"/>
                </a:lnTo>
                <a:lnTo>
                  <a:pt x="213951" y="486466"/>
                </a:lnTo>
                <a:lnTo>
                  <a:pt x="213951" y="244359"/>
                </a:lnTo>
                <a:lnTo>
                  <a:pt x="345696" y="244359"/>
                </a:lnTo>
                <a:lnTo>
                  <a:pt x="345696" y="140749"/>
                </a:lnTo>
                <a:lnTo>
                  <a:pt x="213951" y="140749"/>
                </a:lnTo>
                <a:lnTo>
                  <a:pt x="213951" y="0"/>
                </a:lnTo>
                <a:close/>
              </a:path>
            </a:pathLst>
          </a:custGeom>
          <a:solidFill>
            <a:srgbClr val="FFFFFF"/>
          </a:solidFill>
        </p:spPr>
        <p:txBody>
          <a:bodyPr wrap="square" lIns="0" tIns="0" rIns="0" bIns="0" rtlCol="0"/>
          <a:lstStyle/>
          <a:p>
            <a:endParaRPr/>
          </a:p>
        </p:txBody>
      </p:sp>
      <p:grpSp>
        <p:nvGrpSpPr>
          <p:cNvPr id="42" name="object 42"/>
          <p:cNvGrpSpPr/>
          <p:nvPr/>
        </p:nvGrpSpPr>
        <p:grpSpPr>
          <a:xfrm>
            <a:off x="10904884" y="3535105"/>
            <a:ext cx="245110" cy="228600"/>
            <a:chOff x="10904884" y="3535105"/>
            <a:chExt cx="245110" cy="228600"/>
          </a:xfrm>
        </p:grpSpPr>
        <p:pic>
          <p:nvPicPr>
            <p:cNvPr id="43" name="object 43"/>
            <p:cNvPicPr/>
            <p:nvPr/>
          </p:nvPicPr>
          <p:blipFill>
            <a:blip r:embed="rId23" cstate="screen">
              <a:extLst>
                <a:ext uri="{28A0092B-C50C-407E-A947-70E740481C1C}">
                  <a14:useLocalDpi xmlns:a14="http://schemas.microsoft.com/office/drawing/2010/main"/>
                </a:ext>
              </a:extLst>
            </a:blip>
            <a:stretch>
              <a:fillRect/>
            </a:stretch>
          </p:blipFill>
          <p:spPr>
            <a:xfrm>
              <a:off x="10904884" y="3535105"/>
              <a:ext cx="113452" cy="228349"/>
            </a:xfrm>
            <a:prstGeom prst="rect">
              <a:avLst/>
            </a:prstGeom>
          </p:spPr>
        </p:pic>
        <p:pic>
          <p:nvPicPr>
            <p:cNvPr id="44" name="object 44"/>
            <p:cNvPicPr/>
            <p:nvPr/>
          </p:nvPicPr>
          <p:blipFill>
            <a:blip r:embed="rId24" cstate="screen">
              <a:extLst>
                <a:ext uri="{28A0092B-C50C-407E-A947-70E740481C1C}">
                  <a14:useLocalDpi xmlns:a14="http://schemas.microsoft.com/office/drawing/2010/main"/>
                </a:ext>
              </a:extLst>
            </a:blip>
            <a:stretch>
              <a:fillRect/>
            </a:stretch>
          </p:blipFill>
          <p:spPr>
            <a:xfrm>
              <a:off x="11041259" y="3600674"/>
              <a:ext cx="108436" cy="162120"/>
            </a:xfrm>
            <a:prstGeom prst="rect">
              <a:avLst/>
            </a:prstGeom>
          </p:spPr>
        </p:pic>
      </p:grpSp>
      <p:grpSp>
        <p:nvGrpSpPr>
          <p:cNvPr id="45" name="object 45"/>
          <p:cNvGrpSpPr/>
          <p:nvPr/>
        </p:nvGrpSpPr>
        <p:grpSpPr>
          <a:xfrm>
            <a:off x="11225001" y="3535105"/>
            <a:ext cx="1708785" cy="228600"/>
            <a:chOff x="11225001" y="3535105"/>
            <a:chExt cx="1708785" cy="228600"/>
          </a:xfrm>
        </p:grpSpPr>
        <p:pic>
          <p:nvPicPr>
            <p:cNvPr id="46" name="object 46"/>
            <p:cNvPicPr/>
            <p:nvPr/>
          </p:nvPicPr>
          <p:blipFill>
            <a:blip r:embed="rId25" cstate="screen">
              <a:extLst>
                <a:ext uri="{28A0092B-C50C-407E-A947-70E740481C1C}">
                  <a14:useLocalDpi xmlns:a14="http://schemas.microsoft.com/office/drawing/2010/main"/>
                </a:ext>
              </a:extLst>
            </a:blip>
            <a:stretch>
              <a:fillRect/>
            </a:stretch>
          </p:blipFill>
          <p:spPr>
            <a:xfrm>
              <a:off x="11225001" y="3540982"/>
              <a:ext cx="220098" cy="219857"/>
            </a:xfrm>
            <a:prstGeom prst="rect">
              <a:avLst/>
            </a:prstGeom>
          </p:spPr>
        </p:pic>
        <p:sp>
          <p:nvSpPr>
            <p:cNvPr id="47" name="object 47"/>
            <p:cNvSpPr/>
            <p:nvPr/>
          </p:nvSpPr>
          <p:spPr>
            <a:xfrm>
              <a:off x="11469776" y="3545869"/>
              <a:ext cx="33020" cy="215265"/>
            </a:xfrm>
            <a:custGeom>
              <a:avLst/>
              <a:gdLst/>
              <a:ahLst/>
              <a:cxnLst/>
              <a:rect l="l" t="t" r="r" b="b"/>
              <a:pathLst>
                <a:path w="33020" h="215264">
                  <a:moveTo>
                    <a:pt x="26208" y="0"/>
                  </a:moveTo>
                  <a:lnTo>
                    <a:pt x="7183" y="0"/>
                  </a:lnTo>
                  <a:lnTo>
                    <a:pt x="0" y="6533"/>
                  </a:lnTo>
                  <a:lnTo>
                    <a:pt x="0" y="26093"/>
                  </a:lnTo>
                  <a:lnTo>
                    <a:pt x="6816" y="32616"/>
                  </a:lnTo>
                  <a:lnTo>
                    <a:pt x="26208" y="32616"/>
                  </a:lnTo>
                  <a:lnTo>
                    <a:pt x="32669" y="26093"/>
                  </a:lnTo>
                  <a:lnTo>
                    <a:pt x="32669" y="6533"/>
                  </a:lnTo>
                  <a:lnTo>
                    <a:pt x="26208" y="0"/>
                  </a:lnTo>
                  <a:close/>
                </a:path>
                <a:path w="33020" h="215264">
                  <a:moveTo>
                    <a:pt x="30501" y="57097"/>
                  </a:moveTo>
                  <a:lnTo>
                    <a:pt x="2869" y="57097"/>
                  </a:lnTo>
                  <a:lnTo>
                    <a:pt x="2869" y="214967"/>
                  </a:lnTo>
                  <a:lnTo>
                    <a:pt x="30501" y="214967"/>
                  </a:lnTo>
                  <a:lnTo>
                    <a:pt x="30501" y="57097"/>
                  </a:lnTo>
                  <a:close/>
                </a:path>
              </a:pathLst>
            </a:custGeom>
            <a:solidFill>
              <a:srgbClr val="FFFFFF"/>
            </a:solidFill>
          </p:spPr>
          <p:txBody>
            <a:bodyPr wrap="square" lIns="0" tIns="0" rIns="0" bIns="0" rtlCol="0"/>
            <a:lstStyle/>
            <a:p>
              <a:endParaRPr/>
            </a:p>
          </p:txBody>
        </p:sp>
        <p:pic>
          <p:nvPicPr>
            <p:cNvPr id="48" name="object 48"/>
            <p:cNvPicPr/>
            <p:nvPr/>
          </p:nvPicPr>
          <p:blipFill>
            <a:blip r:embed="rId26" cstate="screen">
              <a:extLst>
                <a:ext uri="{28A0092B-C50C-407E-A947-70E740481C1C}">
                  <a14:useLocalDpi xmlns:a14="http://schemas.microsoft.com/office/drawing/2010/main"/>
                </a:ext>
              </a:extLst>
            </a:blip>
            <a:stretch>
              <a:fillRect/>
            </a:stretch>
          </p:blipFill>
          <p:spPr>
            <a:xfrm>
              <a:off x="11537960" y="3600677"/>
              <a:ext cx="108070" cy="160162"/>
            </a:xfrm>
            <a:prstGeom prst="rect">
              <a:avLst/>
            </a:prstGeom>
          </p:spPr>
        </p:pic>
        <p:pic>
          <p:nvPicPr>
            <p:cNvPr id="49" name="object 49"/>
            <p:cNvPicPr/>
            <p:nvPr/>
          </p:nvPicPr>
          <p:blipFill>
            <a:blip r:embed="rId27" cstate="screen">
              <a:extLst>
                <a:ext uri="{28A0092B-C50C-407E-A947-70E740481C1C}">
                  <a14:useLocalDpi xmlns:a14="http://schemas.microsoft.com/office/drawing/2010/main"/>
                </a:ext>
              </a:extLst>
            </a:blip>
            <a:stretch>
              <a:fillRect/>
            </a:stretch>
          </p:blipFill>
          <p:spPr>
            <a:xfrm>
              <a:off x="11677915" y="3535105"/>
              <a:ext cx="113452" cy="228349"/>
            </a:xfrm>
            <a:prstGeom prst="rect">
              <a:avLst/>
            </a:prstGeom>
          </p:spPr>
        </p:pic>
        <p:pic>
          <p:nvPicPr>
            <p:cNvPr id="50" name="object 50"/>
            <p:cNvPicPr/>
            <p:nvPr/>
          </p:nvPicPr>
          <p:blipFill>
            <a:blip r:embed="rId28" cstate="screen">
              <a:extLst>
                <a:ext uri="{28A0092B-C50C-407E-A947-70E740481C1C}">
                  <a14:useLocalDpi xmlns:a14="http://schemas.microsoft.com/office/drawing/2010/main"/>
                </a:ext>
              </a:extLst>
            </a:blip>
            <a:stretch>
              <a:fillRect/>
            </a:stretch>
          </p:blipFill>
          <p:spPr>
            <a:xfrm>
              <a:off x="11817897" y="3600670"/>
              <a:ext cx="86520" cy="162120"/>
            </a:xfrm>
            <a:prstGeom prst="rect">
              <a:avLst/>
            </a:prstGeom>
          </p:spPr>
        </p:pic>
        <p:pic>
          <p:nvPicPr>
            <p:cNvPr id="51" name="object 51"/>
            <p:cNvPicPr/>
            <p:nvPr/>
          </p:nvPicPr>
          <p:blipFill>
            <a:blip r:embed="rId29" cstate="screen">
              <a:extLst>
                <a:ext uri="{28A0092B-C50C-407E-A947-70E740481C1C}">
                  <a14:useLocalDpi xmlns:a14="http://schemas.microsoft.com/office/drawing/2010/main"/>
                </a:ext>
              </a:extLst>
            </a:blip>
            <a:stretch>
              <a:fillRect/>
            </a:stretch>
          </p:blipFill>
          <p:spPr>
            <a:xfrm>
              <a:off x="11926266" y="3600672"/>
              <a:ext cx="114185" cy="162780"/>
            </a:xfrm>
            <a:prstGeom prst="rect">
              <a:avLst/>
            </a:prstGeom>
          </p:spPr>
        </p:pic>
        <p:sp>
          <p:nvSpPr>
            <p:cNvPr id="52" name="object 52"/>
            <p:cNvSpPr/>
            <p:nvPr/>
          </p:nvSpPr>
          <p:spPr>
            <a:xfrm>
              <a:off x="12070182" y="3600684"/>
              <a:ext cx="164465" cy="160655"/>
            </a:xfrm>
            <a:custGeom>
              <a:avLst/>
              <a:gdLst/>
              <a:ahLst/>
              <a:cxnLst/>
              <a:rect l="l" t="t" r="r" b="b"/>
              <a:pathLst>
                <a:path w="164465" h="160654">
                  <a:moveTo>
                    <a:pt x="69303" y="317"/>
                  </a:moveTo>
                  <a:lnTo>
                    <a:pt x="67500" y="0"/>
                  </a:lnTo>
                  <a:lnTo>
                    <a:pt x="63550" y="0"/>
                  </a:lnTo>
                  <a:lnTo>
                    <a:pt x="51816" y="2171"/>
                  </a:lnTo>
                  <a:lnTo>
                    <a:pt x="41338" y="8077"/>
                  </a:lnTo>
                  <a:lnTo>
                    <a:pt x="32804" y="16789"/>
                  </a:lnTo>
                  <a:lnTo>
                    <a:pt x="26924" y="27393"/>
                  </a:lnTo>
                  <a:lnTo>
                    <a:pt x="26225" y="27393"/>
                  </a:lnTo>
                  <a:lnTo>
                    <a:pt x="24777" y="2286"/>
                  </a:lnTo>
                  <a:lnTo>
                    <a:pt x="0" y="2286"/>
                  </a:lnTo>
                  <a:lnTo>
                    <a:pt x="1270" y="32689"/>
                  </a:lnTo>
                  <a:lnTo>
                    <a:pt x="1435" y="43053"/>
                  </a:lnTo>
                  <a:lnTo>
                    <a:pt x="1435" y="160159"/>
                  </a:lnTo>
                  <a:lnTo>
                    <a:pt x="29070" y="160159"/>
                  </a:lnTo>
                  <a:lnTo>
                    <a:pt x="29070" y="67513"/>
                  </a:lnTo>
                  <a:lnTo>
                    <a:pt x="29438" y="62623"/>
                  </a:lnTo>
                  <a:lnTo>
                    <a:pt x="51320" y="28346"/>
                  </a:lnTo>
                  <a:lnTo>
                    <a:pt x="63550" y="25768"/>
                  </a:lnTo>
                  <a:lnTo>
                    <a:pt x="69303" y="25768"/>
                  </a:lnTo>
                  <a:lnTo>
                    <a:pt x="69303" y="317"/>
                  </a:lnTo>
                  <a:close/>
                </a:path>
                <a:path w="164465" h="160654">
                  <a:moveTo>
                    <a:pt x="164058" y="65239"/>
                  </a:moveTo>
                  <a:lnTo>
                    <a:pt x="85420" y="65239"/>
                  </a:lnTo>
                  <a:lnTo>
                    <a:pt x="85420" y="84480"/>
                  </a:lnTo>
                  <a:lnTo>
                    <a:pt x="164058" y="84480"/>
                  </a:lnTo>
                  <a:lnTo>
                    <a:pt x="164058" y="65239"/>
                  </a:lnTo>
                  <a:close/>
                </a:path>
              </a:pathLst>
            </a:custGeom>
            <a:solidFill>
              <a:srgbClr val="FFFFFF"/>
            </a:solidFill>
          </p:spPr>
          <p:txBody>
            <a:bodyPr wrap="square" lIns="0" tIns="0" rIns="0" bIns="0" rtlCol="0"/>
            <a:lstStyle/>
            <a:p>
              <a:endParaRPr/>
            </a:p>
          </p:txBody>
        </p:sp>
        <p:pic>
          <p:nvPicPr>
            <p:cNvPr id="53" name="object 53"/>
            <p:cNvPicPr/>
            <p:nvPr/>
          </p:nvPicPr>
          <p:blipFill>
            <a:blip r:embed="rId30" cstate="screen">
              <a:extLst>
                <a:ext uri="{28A0092B-C50C-407E-A947-70E740481C1C}">
                  <a14:useLocalDpi xmlns:a14="http://schemas.microsoft.com/office/drawing/2010/main"/>
                </a:ext>
              </a:extLst>
            </a:blip>
            <a:stretch>
              <a:fillRect/>
            </a:stretch>
          </p:blipFill>
          <p:spPr>
            <a:xfrm>
              <a:off x="12262538" y="3600672"/>
              <a:ext cx="223291" cy="162780"/>
            </a:xfrm>
            <a:prstGeom prst="rect">
              <a:avLst/>
            </a:prstGeom>
          </p:spPr>
        </p:pic>
        <p:pic>
          <p:nvPicPr>
            <p:cNvPr id="54" name="object 54"/>
            <p:cNvPicPr/>
            <p:nvPr/>
          </p:nvPicPr>
          <p:blipFill>
            <a:blip r:embed="rId31" cstate="screen">
              <a:extLst>
                <a:ext uri="{28A0092B-C50C-407E-A947-70E740481C1C}">
                  <a14:useLocalDpi xmlns:a14="http://schemas.microsoft.com/office/drawing/2010/main"/>
                </a:ext>
              </a:extLst>
            </a:blip>
            <a:stretch>
              <a:fillRect/>
            </a:stretch>
          </p:blipFill>
          <p:spPr>
            <a:xfrm>
              <a:off x="12515936" y="3600677"/>
              <a:ext cx="185271" cy="160162"/>
            </a:xfrm>
            <a:prstGeom prst="rect">
              <a:avLst/>
            </a:prstGeom>
          </p:spPr>
        </p:pic>
        <p:pic>
          <p:nvPicPr>
            <p:cNvPr id="55" name="object 55"/>
            <p:cNvPicPr/>
            <p:nvPr/>
          </p:nvPicPr>
          <p:blipFill>
            <a:blip r:embed="rId32" cstate="screen">
              <a:extLst>
                <a:ext uri="{28A0092B-C50C-407E-A947-70E740481C1C}">
                  <a14:useLocalDpi xmlns:a14="http://schemas.microsoft.com/office/drawing/2010/main"/>
                </a:ext>
              </a:extLst>
            </a:blip>
            <a:stretch>
              <a:fillRect/>
            </a:stretch>
          </p:blipFill>
          <p:spPr>
            <a:xfrm>
              <a:off x="12725510" y="3538362"/>
              <a:ext cx="207824" cy="224432"/>
            </a:xfrm>
            <a:prstGeom prst="rect">
              <a:avLst/>
            </a:prstGeom>
          </p:spPr>
        </p:pic>
      </p:grpSp>
      <p:grpSp>
        <p:nvGrpSpPr>
          <p:cNvPr id="56" name="object 56"/>
          <p:cNvGrpSpPr/>
          <p:nvPr/>
        </p:nvGrpSpPr>
        <p:grpSpPr>
          <a:xfrm>
            <a:off x="13013323" y="3535105"/>
            <a:ext cx="782955" cy="228600"/>
            <a:chOff x="13013323" y="3535105"/>
            <a:chExt cx="782955" cy="228600"/>
          </a:xfrm>
        </p:grpSpPr>
        <p:pic>
          <p:nvPicPr>
            <p:cNvPr id="57" name="object 57"/>
            <p:cNvPicPr/>
            <p:nvPr/>
          </p:nvPicPr>
          <p:blipFill>
            <a:blip r:embed="rId33" cstate="screen">
              <a:extLst>
                <a:ext uri="{28A0092B-C50C-407E-A947-70E740481C1C}">
                  <a14:useLocalDpi xmlns:a14="http://schemas.microsoft.com/office/drawing/2010/main"/>
                </a:ext>
              </a:extLst>
            </a:blip>
            <a:stretch>
              <a:fillRect/>
            </a:stretch>
          </p:blipFill>
          <p:spPr>
            <a:xfrm>
              <a:off x="13013323" y="3535105"/>
              <a:ext cx="113452" cy="228349"/>
            </a:xfrm>
            <a:prstGeom prst="rect">
              <a:avLst/>
            </a:prstGeom>
          </p:spPr>
        </p:pic>
        <p:sp>
          <p:nvSpPr>
            <p:cNvPr id="58" name="object 58"/>
            <p:cNvSpPr/>
            <p:nvPr/>
          </p:nvSpPr>
          <p:spPr>
            <a:xfrm>
              <a:off x="13152567" y="3537721"/>
              <a:ext cx="48895" cy="77470"/>
            </a:xfrm>
            <a:custGeom>
              <a:avLst/>
              <a:gdLst/>
              <a:ahLst/>
              <a:cxnLst/>
              <a:rect l="l" t="t" r="r" b="b"/>
              <a:pathLst>
                <a:path w="48894" h="77470">
                  <a:moveTo>
                    <a:pt x="48836" y="0"/>
                  </a:moveTo>
                  <a:lnTo>
                    <a:pt x="20816" y="3266"/>
                  </a:lnTo>
                  <a:lnTo>
                    <a:pt x="17113" y="21667"/>
                  </a:lnTo>
                  <a:lnTo>
                    <a:pt x="11892" y="41629"/>
                  </a:lnTo>
                  <a:lnTo>
                    <a:pt x="5929" y="60919"/>
                  </a:lnTo>
                  <a:lnTo>
                    <a:pt x="0" y="77306"/>
                  </a:lnTo>
                  <a:lnTo>
                    <a:pt x="16502" y="75034"/>
                  </a:lnTo>
                  <a:lnTo>
                    <a:pt x="24385" y="60833"/>
                  </a:lnTo>
                  <a:lnTo>
                    <a:pt x="33207" y="41922"/>
                  </a:lnTo>
                  <a:lnTo>
                    <a:pt x="41759" y="20809"/>
                  </a:lnTo>
                  <a:lnTo>
                    <a:pt x="48836" y="0"/>
                  </a:lnTo>
                  <a:close/>
                </a:path>
              </a:pathLst>
            </a:custGeom>
            <a:solidFill>
              <a:srgbClr val="FFFFFF"/>
            </a:solidFill>
          </p:spPr>
          <p:txBody>
            <a:bodyPr wrap="square" lIns="0" tIns="0" rIns="0" bIns="0" rtlCol="0"/>
            <a:lstStyle/>
            <a:p>
              <a:endParaRPr/>
            </a:p>
          </p:txBody>
        </p:sp>
        <p:pic>
          <p:nvPicPr>
            <p:cNvPr id="59" name="object 59"/>
            <p:cNvPicPr/>
            <p:nvPr/>
          </p:nvPicPr>
          <p:blipFill>
            <a:blip r:embed="rId34" cstate="screen">
              <a:extLst>
                <a:ext uri="{28A0092B-C50C-407E-A947-70E740481C1C}">
                  <a14:useLocalDpi xmlns:a14="http://schemas.microsoft.com/office/drawing/2010/main"/>
                </a:ext>
              </a:extLst>
            </a:blip>
            <a:stretch>
              <a:fillRect/>
            </a:stretch>
          </p:blipFill>
          <p:spPr>
            <a:xfrm>
              <a:off x="13231165" y="3540887"/>
              <a:ext cx="305074" cy="221903"/>
            </a:xfrm>
            <a:prstGeom prst="rect">
              <a:avLst/>
            </a:prstGeom>
          </p:spPr>
        </p:pic>
        <p:pic>
          <p:nvPicPr>
            <p:cNvPr id="60" name="object 60"/>
            <p:cNvPicPr/>
            <p:nvPr/>
          </p:nvPicPr>
          <p:blipFill>
            <a:blip r:embed="rId35" cstate="screen">
              <a:extLst>
                <a:ext uri="{28A0092B-C50C-407E-A947-70E740481C1C}">
                  <a14:useLocalDpi xmlns:a14="http://schemas.microsoft.com/office/drawing/2010/main"/>
                </a:ext>
              </a:extLst>
            </a:blip>
            <a:stretch>
              <a:fillRect/>
            </a:stretch>
          </p:blipFill>
          <p:spPr>
            <a:xfrm>
              <a:off x="13557767" y="3600674"/>
              <a:ext cx="237956" cy="162120"/>
            </a:xfrm>
            <a:prstGeom prst="rect">
              <a:avLst/>
            </a:prstGeom>
          </p:spPr>
        </p:pic>
      </p:grpSp>
      <p:sp>
        <p:nvSpPr>
          <p:cNvPr id="61" name="object 61"/>
          <p:cNvSpPr txBox="1"/>
          <p:nvPr/>
        </p:nvSpPr>
        <p:spPr>
          <a:xfrm>
            <a:off x="8494539" y="4702969"/>
            <a:ext cx="4212590" cy="2716321"/>
          </a:xfrm>
          <a:prstGeom prst="rect">
            <a:avLst/>
          </a:prstGeom>
        </p:spPr>
        <p:txBody>
          <a:bodyPr vert="horz" wrap="square" lIns="0" tIns="13970" rIns="0" bIns="0" rtlCol="0">
            <a:spAutoFit/>
          </a:bodyPr>
          <a:lstStyle/>
          <a:p>
            <a:pPr marL="12700">
              <a:lnSpc>
                <a:spcPct val="100000"/>
              </a:lnSpc>
              <a:spcBef>
                <a:spcPts val="110"/>
              </a:spcBef>
            </a:pPr>
            <a:r>
              <a:rPr sz="3450" b="1" dirty="0">
                <a:solidFill>
                  <a:srgbClr val="FFFFFF"/>
                </a:solidFill>
                <a:latin typeface="Myriad Pro"/>
                <a:cs typeface="Myriad Pro"/>
              </a:rPr>
              <a:t>Windsor</a:t>
            </a:r>
            <a:r>
              <a:rPr sz="3450" b="1" spc="-105" dirty="0">
                <a:solidFill>
                  <a:srgbClr val="FFFFFF"/>
                </a:solidFill>
                <a:latin typeface="Myriad Pro"/>
                <a:cs typeface="Myriad Pro"/>
              </a:rPr>
              <a:t> </a:t>
            </a:r>
            <a:r>
              <a:rPr sz="3450" b="1" spc="-10" dirty="0">
                <a:solidFill>
                  <a:srgbClr val="FFFFFF"/>
                </a:solidFill>
                <a:latin typeface="Myriad Pro"/>
                <a:cs typeface="Myriad Pro"/>
              </a:rPr>
              <a:t>Office</a:t>
            </a:r>
            <a:endParaRPr sz="3450" dirty="0">
              <a:latin typeface="Myriad Pro"/>
              <a:cs typeface="Myriad Pro"/>
            </a:endParaRPr>
          </a:p>
          <a:p>
            <a:pPr marL="12700" marR="5080">
              <a:lnSpc>
                <a:spcPts val="4160"/>
              </a:lnSpc>
              <a:spcBef>
                <a:spcPts val="90"/>
              </a:spcBef>
            </a:pPr>
            <a:r>
              <a:rPr sz="3450" dirty="0">
                <a:solidFill>
                  <a:srgbClr val="FFFFFF"/>
                </a:solidFill>
                <a:latin typeface="Myriad Pro"/>
                <a:cs typeface="Myriad Pro"/>
              </a:rPr>
              <a:t>1005</a:t>
            </a:r>
            <a:r>
              <a:rPr sz="3450" spc="-10" dirty="0">
                <a:solidFill>
                  <a:srgbClr val="FFFFFF"/>
                </a:solidFill>
                <a:latin typeface="Myriad Pro"/>
                <a:cs typeface="Myriad Pro"/>
              </a:rPr>
              <a:t> </a:t>
            </a:r>
            <a:r>
              <a:rPr sz="3450" dirty="0">
                <a:solidFill>
                  <a:srgbClr val="FFFFFF"/>
                </a:solidFill>
                <a:latin typeface="Myriad Pro"/>
                <a:cs typeface="Myriad Pro"/>
              </a:rPr>
              <a:t>Ouellette</a:t>
            </a:r>
            <a:r>
              <a:rPr sz="3450" spc="-5" dirty="0">
                <a:solidFill>
                  <a:srgbClr val="FFFFFF"/>
                </a:solidFill>
                <a:latin typeface="Myriad Pro"/>
                <a:cs typeface="Myriad Pro"/>
              </a:rPr>
              <a:t> </a:t>
            </a:r>
            <a:r>
              <a:rPr sz="3450" spc="-10" dirty="0">
                <a:solidFill>
                  <a:srgbClr val="FFFFFF"/>
                </a:solidFill>
                <a:latin typeface="Myriad Pro"/>
                <a:cs typeface="Myriad Pro"/>
              </a:rPr>
              <a:t>Ave </a:t>
            </a:r>
            <a:endParaRPr lang="en-US" sz="3450" spc="-10" dirty="0">
              <a:solidFill>
                <a:srgbClr val="FFFFFF"/>
              </a:solidFill>
              <a:latin typeface="Myriad Pro"/>
              <a:cs typeface="Myriad Pro"/>
            </a:endParaRPr>
          </a:p>
          <a:p>
            <a:pPr marL="12700" marR="5080">
              <a:lnSpc>
                <a:spcPts val="4160"/>
              </a:lnSpc>
              <a:spcBef>
                <a:spcPts val="90"/>
              </a:spcBef>
            </a:pPr>
            <a:r>
              <a:rPr sz="3450" spc="-10" dirty="0">
                <a:solidFill>
                  <a:srgbClr val="FFFFFF"/>
                </a:solidFill>
                <a:latin typeface="Myriad Pro"/>
                <a:cs typeface="Myriad Pro"/>
              </a:rPr>
              <a:t>Windsor,</a:t>
            </a:r>
            <a:r>
              <a:rPr sz="3450" spc="-55" dirty="0">
                <a:solidFill>
                  <a:srgbClr val="FFFFFF"/>
                </a:solidFill>
                <a:latin typeface="Myriad Pro"/>
                <a:cs typeface="Myriad Pro"/>
              </a:rPr>
              <a:t> </a:t>
            </a:r>
            <a:r>
              <a:rPr sz="3450" dirty="0">
                <a:solidFill>
                  <a:srgbClr val="FFFFFF"/>
                </a:solidFill>
                <a:latin typeface="Myriad Pro"/>
                <a:cs typeface="Myriad Pro"/>
              </a:rPr>
              <a:t>ON</a:t>
            </a:r>
            <a:r>
              <a:rPr sz="3450" spc="-55" dirty="0">
                <a:solidFill>
                  <a:srgbClr val="FFFFFF"/>
                </a:solidFill>
                <a:latin typeface="Myriad Pro"/>
                <a:cs typeface="Myriad Pro"/>
              </a:rPr>
              <a:t> </a:t>
            </a:r>
            <a:endParaRPr lang="en-US" sz="3450" spc="-55" dirty="0">
              <a:solidFill>
                <a:srgbClr val="FFFFFF"/>
              </a:solidFill>
              <a:latin typeface="Myriad Pro"/>
              <a:cs typeface="Myriad Pro"/>
            </a:endParaRPr>
          </a:p>
          <a:p>
            <a:pPr marL="12700" marR="5080">
              <a:lnSpc>
                <a:spcPts val="4160"/>
              </a:lnSpc>
              <a:spcBef>
                <a:spcPts val="90"/>
              </a:spcBef>
            </a:pPr>
            <a:r>
              <a:rPr sz="3450" dirty="0">
                <a:solidFill>
                  <a:srgbClr val="FFFFFF"/>
                </a:solidFill>
                <a:latin typeface="Myriad Pro"/>
                <a:cs typeface="Myriad Pro"/>
              </a:rPr>
              <a:t>N9A</a:t>
            </a:r>
            <a:r>
              <a:rPr sz="3450" spc="-55" dirty="0">
                <a:solidFill>
                  <a:srgbClr val="FFFFFF"/>
                </a:solidFill>
                <a:latin typeface="Myriad Pro"/>
                <a:cs typeface="Myriad Pro"/>
              </a:rPr>
              <a:t> </a:t>
            </a:r>
            <a:r>
              <a:rPr sz="3450" spc="-25" dirty="0">
                <a:solidFill>
                  <a:srgbClr val="FFFFFF"/>
                </a:solidFill>
                <a:latin typeface="Myriad Pro"/>
                <a:cs typeface="Myriad Pro"/>
              </a:rPr>
              <a:t>4J8 </a:t>
            </a:r>
            <a:endParaRPr lang="en-US" sz="3450" spc="-25" dirty="0">
              <a:solidFill>
                <a:srgbClr val="FFFFFF"/>
              </a:solidFill>
              <a:latin typeface="Myriad Pro"/>
              <a:cs typeface="Myriad Pro"/>
            </a:endParaRPr>
          </a:p>
          <a:p>
            <a:pPr marL="12700" marR="5080">
              <a:lnSpc>
                <a:spcPts val="4160"/>
              </a:lnSpc>
              <a:spcBef>
                <a:spcPts val="90"/>
              </a:spcBef>
            </a:pPr>
            <a:r>
              <a:rPr sz="3450" dirty="0">
                <a:solidFill>
                  <a:srgbClr val="FFFFFF"/>
                </a:solidFill>
                <a:latin typeface="Myriad Pro"/>
                <a:cs typeface="Myriad Pro"/>
              </a:rPr>
              <a:t>Ph:</a:t>
            </a:r>
            <a:r>
              <a:rPr sz="3450" spc="-10" dirty="0">
                <a:solidFill>
                  <a:srgbClr val="FFFFFF"/>
                </a:solidFill>
                <a:latin typeface="Myriad Pro"/>
                <a:cs typeface="Myriad Pro"/>
              </a:rPr>
              <a:t> </a:t>
            </a:r>
            <a:r>
              <a:rPr sz="3450" dirty="0">
                <a:solidFill>
                  <a:srgbClr val="FFFFFF"/>
                </a:solidFill>
                <a:latin typeface="Myriad Pro"/>
                <a:cs typeface="Myriad Pro"/>
              </a:rPr>
              <a:t>(519)</a:t>
            </a:r>
            <a:r>
              <a:rPr sz="3450" spc="-10" dirty="0">
                <a:solidFill>
                  <a:srgbClr val="FFFFFF"/>
                </a:solidFill>
                <a:latin typeface="Myriad Pro"/>
                <a:cs typeface="Myriad Pro"/>
              </a:rPr>
              <a:t> </a:t>
            </a:r>
            <a:r>
              <a:rPr sz="3450" dirty="0">
                <a:solidFill>
                  <a:srgbClr val="FFFFFF"/>
                </a:solidFill>
                <a:latin typeface="Myriad Pro"/>
                <a:cs typeface="Myriad Pro"/>
              </a:rPr>
              <a:t>258-</a:t>
            </a:r>
            <a:r>
              <a:rPr sz="3450" spc="-20" dirty="0">
                <a:solidFill>
                  <a:srgbClr val="FFFFFF"/>
                </a:solidFill>
                <a:latin typeface="Myriad Pro"/>
                <a:cs typeface="Myriad Pro"/>
              </a:rPr>
              <a:t>2146</a:t>
            </a:r>
            <a:endParaRPr sz="3450" dirty="0">
              <a:latin typeface="Myriad Pro"/>
              <a:cs typeface="Myriad Pro"/>
            </a:endParaRPr>
          </a:p>
        </p:txBody>
      </p:sp>
      <p:sp>
        <p:nvSpPr>
          <p:cNvPr id="62" name="object 62"/>
          <p:cNvSpPr txBox="1"/>
          <p:nvPr/>
        </p:nvSpPr>
        <p:spPr>
          <a:xfrm>
            <a:off x="13674952" y="4702970"/>
            <a:ext cx="4718685" cy="2690673"/>
          </a:xfrm>
          <a:prstGeom prst="rect">
            <a:avLst/>
          </a:prstGeom>
        </p:spPr>
        <p:txBody>
          <a:bodyPr vert="horz" wrap="square" lIns="0" tIns="13970" rIns="0" bIns="0" rtlCol="0">
            <a:spAutoFit/>
          </a:bodyPr>
          <a:lstStyle/>
          <a:p>
            <a:pPr marL="12700">
              <a:lnSpc>
                <a:spcPct val="100000"/>
              </a:lnSpc>
              <a:spcBef>
                <a:spcPts val="110"/>
              </a:spcBef>
            </a:pPr>
            <a:r>
              <a:rPr sz="3450" b="1" dirty="0">
                <a:solidFill>
                  <a:srgbClr val="FFFFFF"/>
                </a:solidFill>
                <a:latin typeface="Myriad Pro"/>
                <a:cs typeface="Myriad Pro"/>
              </a:rPr>
              <a:t>Leamington</a:t>
            </a:r>
            <a:r>
              <a:rPr sz="3450" b="1" spc="-55" dirty="0">
                <a:solidFill>
                  <a:srgbClr val="FFFFFF"/>
                </a:solidFill>
                <a:latin typeface="Myriad Pro"/>
                <a:cs typeface="Myriad Pro"/>
              </a:rPr>
              <a:t> </a:t>
            </a:r>
            <a:r>
              <a:rPr sz="3450" b="1" spc="-10" dirty="0">
                <a:solidFill>
                  <a:srgbClr val="FFFFFF"/>
                </a:solidFill>
                <a:latin typeface="Myriad Pro"/>
                <a:cs typeface="Myriad Pro"/>
              </a:rPr>
              <a:t>Office</a:t>
            </a:r>
            <a:endParaRPr sz="3450" dirty="0">
              <a:latin typeface="Myriad Pro"/>
              <a:cs typeface="Myriad Pro"/>
            </a:endParaRPr>
          </a:p>
          <a:p>
            <a:pPr marL="12700" marR="5080">
              <a:lnSpc>
                <a:spcPts val="4160"/>
              </a:lnSpc>
              <a:spcBef>
                <a:spcPts val="90"/>
              </a:spcBef>
            </a:pPr>
            <a:r>
              <a:rPr sz="3450" dirty="0">
                <a:solidFill>
                  <a:srgbClr val="FFFFFF"/>
                </a:solidFill>
                <a:latin typeface="Myriad Pro"/>
                <a:cs typeface="Myriad Pro"/>
              </a:rPr>
              <a:t>33</a:t>
            </a:r>
            <a:r>
              <a:rPr sz="3450" spc="-50" dirty="0">
                <a:solidFill>
                  <a:srgbClr val="FFFFFF"/>
                </a:solidFill>
                <a:latin typeface="Myriad Pro"/>
                <a:cs typeface="Myriad Pro"/>
              </a:rPr>
              <a:t> </a:t>
            </a:r>
            <a:r>
              <a:rPr sz="3450" dirty="0">
                <a:solidFill>
                  <a:srgbClr val="FFFFFF"/>
                </a:solidFill>
                <a:latin typeface="Myriad Pro"/>
                <a:cs typeface="Myriad Pro"/>
              </a:rPr>
              <a:t>Princess</a:t>
            </a:r>
            <a:r>
              <a:rPr sz="3450" spc="-35" dirty="0">
                <a:solidFill>
                  <a:srgbClr val="FFFFFF"/>
                </a:solidFill>
                <a:latin typeface="Myriad Pro"/>
                <a:cs typeface="Myriad Pro"/>
              </a:rPr>
              <a:t> </a:t>
            </a:r>
            <a:r>
              <a:rPr sz="3450" spc="-10" dirty="0">
                <a:solidFill>
                  <a:srgbClr val="FFFFFF"/>
                </a:solidFill>
                <a:latin typeface="Myriad Pro"/>
                <a:cs typeface="Myriad Pro"/>
              </a:rPr>
              <a:t>Street </a:t>
            </a:r>
            <a:r>
              <a:rPr sz="3450" dirty="0">
                <a:solidFill>
                  <a:srgbClr val="FFFFFF"/>
                </a:solidFill>
                <a:latin typeface="Myriad Pro"/>
                <a:cs typeface="Myriad Pro"/>
              </a:rPr>
              <a:t>Leamington,</a:t>
            </a:r>
            <a:r>
              <a:rPr sz="3450" spc="-25" dirty="0">
                <a:solidFill>
                  <a:srgbClr val="FFFFFF"/>
                </a:solidFill>
                <a:latin typeface="Myriad Pro"/>
                <a:cs typeface="Myriad Pro"/>
              </a:rPr>
              <a:t> </a:t>
            </a:r>
            <a:r>
              <a:rPr sz="3450" dirty="0">
                <a:solidFill>
                  <a:srgbClr val="FFFFFF"/>
                </a:solidFill>
                <a:latin typeface="Myriad Pro"/>
                <a:cs typeface="Myriad Pro"/>
              </a:rPr>
              <a:t>ON</a:t>
            </a:r>
            <a:r>
              <a:rPr sz="3450" spc="-25" dirty="0">
                <a:solidFill>
                  <a:srgbClr val="FFFFFF"/>
                </a:solidFill>
                <a:latin typeface="Myriad Pro"/>
                <a:cs typeface="Myriad Pro"/>
              </a:rPr>
              <a:t> </a:t>
            </a:r>
            <a:endParaRPr lang="en-US" sz="3450" spc="-25" dirty="0">
              <a:solidFill>
                <a:srgbClr val="FFFFFF"/>
              </a:solidFill>
              <a:latin typeface="Myriad Pro"/>
              <a:cs typeface="Myriad Pro"/>
            </a:endParaRPr>
          </a:p>
          <a:p>
            <a:pPr marL="12700" marR="5080">
              <a:lnSpc>
                <a:spcPts val="4160"/>
              </a:lnSpc>
              <a:spcBef>
                <a:spcPts val="90"/>
              </a:spcBef>
            </a:pPr>
            <a:r>
              <a:rPr sz="3450" dirty="0">
                <a:solidFill>
                  <a:srgbClr val="FFFFFF"/>
                </a:solidFill>
                <a:latin typeface="Myriad Pro"/>
                <a:cs typeface="Myriad Pro"/>
              </a:rPr>
              <a:t>N8H</a:t>
            </a:r>
            <a:r>
              <a:rPr sz="3450" spc="-25" dirty="0">
                <a:solidFill>
                  <a:srgbClr val="FFFFFF"/>
                </a:solidFill>
                <a:latin typeface="Myriad Pro"/>
                <a:cs typeface="Myriad Pro"/>
              </a:rPr>
              <a:t> 5C5 </a:t>
            </a:r>
            <a:endParaRPr lang="en-US" sz="3450" spc="-25" dirty="0">
              <a:solidFill>
                <a:srgbClr val="FFFFFF"/>
              </a:solidFill>
              <a:latin typeface="Myriad Pro"/>
              <a:cs typeface="Myriad Pro"/>
            </a:endParaRPr>
          </a:p>
          <a:p>
            <a:pPr marL="12700" marR="5080">
              <a:lnSpc>
                <a:spcPts val="4160"/>
              </a:lnSpc>
              <a:spcBef>
                <a:spcPts val="90"/>
              </a:spcBef>
            </a:pPr>
            <a:r>
              <a:rPr sz="3450" dirty="0">
                <a:solidFill>
                  <a:srgbClr val="FFFFFF"/>
                </a:solidFill>
                <a:latin typeface="Myriad Pro"/>
                <a:cs typeface="Myriad Pro"/>
              </a:rPr>
              <a:t>Ph:</a:t>
            </a:r>
            <a:r>
              <a:rPr sz="3450" spc="-10" dirty="0">
                <a:solidFill>
                  <a:srgbClr val="FFFFFF"/>
                </a:solidFill>
                <a:latin typeface="Myriad Pro"/>
                <a:cs typeface="Myriad Pro"/>
              </a:rPr>
              <a:t> </a:t>
            </a:r>
            <a:r>
              <a:rPr sz="3450" dirty="0">
                <a:solidFill>
                  <a:srgbClr val="FFFFFF"/>
                </a:solidFill>
                <a:latin typeface="Myriad Pro"/>
                <a:cs typeface="Myriad Pro"/>
              </a:rPr>
              <a:t>(519)</a:t>
            </a:r>
            <a:r>
              <a:rPr sz="3450" spc="-10" dirty="0">
                <a:solidFill>
                  <a:srgbClr val="FFFFFF"/>
                </a:solidFill>
                <a:latin typeface="Myriad Pro"/>
                <a:cs typeface="Myriad Pro"/>
              </a:rPr>
              <a:t> </a:t>
            </a:r>
            <a:r>
              <a:rPr sz="3450" dirty="0">
                <a:solidFill>
                  <a:srgbClr val="FFFFFF"/>
                </a:solidFill>
                <a:latin typeface="Myriad Pro"/>
                <a:cs typeface="Myriad Pro"/>
              </a:rPr>
              <a:t>326-</a:t>
            </a:r>
            <a:r>
              <a:rPr sz="3450" spc="-20" dirty="0">
                <a:solidFill>
                  <a:srgbClr val="FFFFFF"/>
                </a:solidFill>
                <a:latin typeface="Myriad Pro"/>
                <a:cs typeface="Myriad Pro"/>
              </a:rPr>
              <a:t>5716</a:t>
            </a:r>
            <a:endParaRPr sz="3450" dirty="0">
              <a:latin typeface="Myriad Pro"/>
              <a:cs typeface="Myriad Pro"/>
            </a:endParaRPr>
          </a:p>
        </p:txBody>
      </p:sp>
      <p:sp>
        <p:nvSpPr>
          <p:cNvPr id="63" name="object 63"/>
          <p:cNvSpPr txBox="1"/>
          <p:nvPr/>
        </p:nvSpPr>
        <p:spPr>
          <a:xfrm>
            <a:off x="8494538" y="9811367"/>
            <a:ext cx="3008258" cy="535940"/>
          </a:xfrm>
          <a:prstGeom prst="rect">
            <a:avLst/>
          </a:prstGeom>
        </p:spPr>
        <p:txBody>
          <a:bodyPr vert="horz" wrap="square" lIns="0" tIns="12065" rIns="0" bIns="0" rtlCol="0">
            <a:spAutoFit/>
          </a:bodyPr>
          <a:lstStyle/>
          <a:p>
            <a:pPr marL="12700">
              <a:lnSpc>
                <a:spcPct val="100000"/>
              </a:lnSpc>
              <a:spcBef>
                <a:spcPts val="95"/>
              </a:spcBef>
            </a:pPr>
            <a:r>
              <a:rPr sz="3350" spc="-10" dirty="0">
                <a:solidFill>
                  <a:srgbClr val="FFFFFF"/>
                </a:solidFill>
                <a:latin typeface="Myriad Pro"/>
                <a:cs typeface="Myriad Pro"/>
              </a:rPr>
              <a:t>wechu.org</a:t>
            </a:r>
            <a:endParaRPr sz="3350" dirty="0">
              <a:latin typeface="Myriad Pro"/>
              <a:cs typeface="Myriad Pro"/>
            </a:endParaRPr>
          </a:p>
        </p:txBody>
      </p:sp>
      <p:sp>
        <p:nvSpPr>
          <p:cNvPr id="64" name="object 64"/>
          <p:cNvSpPr/>
          <p:nvPr/>
        </p:nvSpPr>
        <p:spPr>
          <a:xfrm>
            <a:off x="10141864" y="8990983"/>
            <a:ext cx="640715" cy="640715"/>
          </a:xfrm>
          <a:custGeom>
            <a:avLst/>
            <a:gdLst/>
            <a:ahLst/>
            <a:cxnLst/>
            <a:rect l="l" t="t" r="r" b="b"/>
            <a:pathLst>
              <a:path w="640715" h="640715">
                <a:moveTo>
                  <a:pt x="402031" y="320243"/>
                </a:moveTo>
                <a:lnTo>
                  <a:pt x="269481" y="252603"/>
                </a:lnTo>
                <a:lnTo>
                  <a:pt x="269481" y="387883"/>
                </a:lnTo>
                <a:lnTo>
                  <a:pt x="402031" y="320243"/>
                </a:lnTo>
                <a:close/>
              </a:path>
              <a:path w="640715" h="640715">
                <a:moveTo>
                  <a:pt x="640473" y="142011"/>
                </a:moveTo>
                <a:lnTo>
                  <a:pt x="633234" y="97129"/>
                </a:lnTo>
                <a:lnTo>
                  <a:pt x="613079" y="58140"/>
                </a:lnTo>
                <a:lnTo>
                  <a:pt x="582345" y="27393"/>
                </a:lnTo>
                <a:lnTo>
                  <a:pt x="574802" y="23495"/>
                </a:lnTo>
                <a:lnTo>
                  <a:pt x="574802" y="332282"/>
                </a:lnTo>
                <a:lnTo>
                  <a:pt x="574687" y="363486"/>
                </a:lnTo>
                <a:lnTo>
                  <a:pt x="570420" y="407581"/>
                </a:lnTo>
                <a:lnTo>
                  <a:pt x="547903" y="454304"/>
                </a:lnTo>
                <a:lnTo>
                  <a:pt x="471538" y="474268"/>
                </a:lnTo>
                <a:lnTo>
                  <a:pt x="404914" y="477024"/>
                </a:lnTo>
                <a:lnTo>
                  <a:pt x="345770" y="478040"/>
                </a:lnTo>
                <a:lnTo>
                  <a:pt x="320243" y="478193"/>
                </a:lnTo>
                <a:lnTo>
                  <a:pt x="227711" y="478040"/>
                </a:lnTo>
                <a:lnTo>
                  <a:pt x="176110" y="476986"/>
                </a:lnTo>
                <a:lnTo>
                  <a:pt x="120992" y="468528"/>
                </a:lnTo>
                <a:lnTo>
                  <a:pt x="82537" y="442391"/>
                </a:lnTo>
                <a:lnTo>
                  <a:pt x="70053" y="397065"/>
                </a:lnTo>
                <a:lnTo>
                  <a:pt x="65786" y="332282"/>
                </a:lnTo>
                <a:lnTo>
                  <a:pt x="65633" y="320611"/>
                </a:lnTo>
                <a:lnTo>
                  <a:pt x="65786" y="277355"/>
                </a:lnTo>
                <a:lnTo>
                  <a:pt x="70053" y="233273"/>
                </a:lnTo>
                <a:lnTo>
                  <a:pt x="92735" y="186359"/>
                </a:lnTo>
                <a:lnTo>
                  <a:pt x="168948" y="166217"/>
                </a:lnTo>
                <a:lnTo>
                  <a:pt x="235559" y="163461"/>
                </a:lnTo>
                <a:lnTo>
                  <a:pt x="294716" y="162445"/>
                </a:lnTo>
                <a:lnTo>
                  <a:pt x="387985" y="162407"/>
                </a:lnTo>
                <a:lnTo>
                  <a:pt x="413016" y="162445"/>
                </a:lnTo>
                <a:lnTo>
                  <a:pt x="464693" y="163499"/>
                </a:lnTo>
                <a:lnTo>
                  <a:pt x="519480" y="171958"/>
                </a:lnTo>
                <a:lnTo>
                  <a:pt x="557936" y="198094"/>
                </a:lnTo>
                <a:lnTo>
                  <a:pt x="570598" y="243636"/>
                </a:lnTo>
                <a:lnTo>
                  <a:pt x="574738" y="308559"/>
                </a:lnTo>
                <a:lnTo>
                  <a:pt x="574802" y="332282"/>
                </a:lnTo>
                <a:lnTo>
                  <a:pt x="574802" y="23495"/>
                </a:lnTo>
                <a:lnTo>
                  <a:pt x="543356" y="7239"/>
                </a:lnTo>
                <a:lnTo>
                  <a:pt x="498475" y="0"/>
                </a:lnTo>
                <a:lnTo>
                  <a:pt x="141998" y="0"/>
                </a:lnTo>
                <a:lnTo>
                  <a:pt x="97116" y="7239"/>
                </a:lnTo>
                <a:lnTo>
                  <a:pt x="58140" y="27393"/>
                </a:lnTo>
                <a:lnTo>
                  <a:pt x="27393" y="58140"/>
                </a:lnTo>
                <a:lnTo>
                  <a:pt x="7239" y="97129"/>
                </a:lnTo>
                <a:lnTo>
                  <a:pt x="0" y="142011"/>
                </a:lnTo>
                <a:lnTo>
                  <a:pt x="0" y="498475"/>
                </a:lnTo>
                <a:lnTo>
                  <a:pt x="7239" y="543356"/>
                </a:lnTo>
                <a:lnTo>
                  <a:pt x="27393" y="582345"/>
                </a:lnTo>
                <a:lnTo>
                  <a:pt x="58140" y="613079"/>
                </a:lnTo>
                <a:lnTo>
                  <a:pt x="97116" y="633234"/>
                </a:lnTo>
                <a:lnTo>
                  <a:pt x="141998" y="640473"/>
                </a:lnTo>
                <a:lnTo>
                  <a:pt x="498475" y="640473"/>
                </a:lnTo>
                <a:lnTo>
                  <a:pt x="543356" y="633234"/>
                </a:lnTo>
                <a:lnTo>
                  <a:pt x="582345" y="613079"/>
                </a:lnTo>
                <a:lnTo>
                  <a:pt x="613079" y="582345"/>
                </a:lnTo>
                <a:lnTo>
                  <a:pt x="633234" y="543356"/>
                </a:lnTo>
                <a:lnTo>
                  <a:pt x="640473" y="498475"/>
                </a:lnTo>
                <a:lnTo>
                  <a:pt x="640473" y="478193"/>
                </a:lnTo>
                <a:lnTo>
                  <a:pt x="640473" y="162293"/>
                </a:lnTo>
                <a:lnTo>
                  <a:pt x="640473" y="142011"/>
                </a:lnTo>
                <a:close/>
              </a:path>
            </a:pathLst>
          </a:custGeom>
          <a:solidFill>
            <a:srgbClr val="FFFFFF"/>
          </a:solidFill>
        </p:spPr>
        <p:txBody>
          <a:bodyPr wrap="square" lIns="0" tIns="0" rIns="0" bIns="0" rtlCol="0"/>
          <a:lstStyle/>
          <a:p>
            <a:endParaRPr/>
          </a:p>
        </p:txBody>
      </p:sp>
      <p:grpSp>
        <p:nvGrpSpPr>
          <p:cNvPr id="65" name="object 65"/>
          <p:cNvGrpSpPr/>
          <p:nvPr/>
        </p:nvGrpSpPr>
        <p:grpSpPr>
          <a:xfrm>
            <a:off x="10959192" y="8991279"/>
            <a:ext cx="640715" cy="640715"/>
            <a:chOff x="10959192" y="8991279"/>
            <a:chExt cx="640715" cy="640715"/>
          </a:xfrm>
        </p:grpSpPr>
        <p:pic>
          <p:nvPicPr>
            <p:cNvPr id="66" name="object 66"/>
            <p:cNvPicPr/>
            <p:nvPr/>
          </p:nvPicPr>
          <p:blipFill>
            <a:blip r:embed="rId36" cstate="screen">
              <a:extLst>
                <a:ext uri="{28A0092B-C50C-407E-A947-70E740481C1C}">
                  <a14:useLocalDpi xmlns:a14="http://schemas.microsoft.com/office/drawing/2010/main"/>
                </a:ext>
              </a:extLst>
            </a:blip>
            <a:stretch>
              <a:fillRect/>
            </a:stretch>
          </p:blipFill>
          <p:spPr>
            <a:xfrm>
              <a:off x="11200183" y="9231419"/>
              <a:ext cx="158319" cy="158319"/>
            </a:xfrm>
            <a:prstGeom prst="rect">
              <a:avLst/>
            </a:prstGeom>
          </p:spPr>
        </p:pic>
        <p:sp>
          <p:nvSpPr>
            <p:cNvPr id="67" name="object 67"/>
            <p:cNvSpPr/>
            <p:nvPr/>
          </p:nvSpPr>
          <p:spPr>
            <a:xfrm>
              <a:off x="10959186" y="8991288"/>
              <a:ext cx="640715" cy="640715"/>
            </a:xfrm>
            <a:custGeom>
              <a:avLst/>
              <a:gdLst/>
              <a:ahLst/>
              <a:cxnLst/>
              <a:rect l="l" t="t" r="r" b="b"/>
              <a:pathLst>
                <a:path w="640715" h="640715">
                  <a:moveTo>
                    <a:pt x="514604" y="319303"/>
                  </a:moveTo>
                  <a:lnTo>
                    <a:pt x="514070" y="258203"/>
                  </a:lnTo>
                  <a:lnTo>
                    <a:pt x="511797" y="209207"/>
                  </a:lnTo>
                  <a:lnTo>
                    <a:pt x="497725" y="166027"/>
                  </a:lnTo>
                  <a:lnTo>
                    <a:pt x="496506" y="164414"/>
                  </a:lnTo>
                  <a:lnTo>
                    <a:pt x="492925" y="159588"/>
                  </a:lnTo>
                  <a:lnTo>
                    <a:pt x="487070" y="153225"/>
                  </a:lnTo>
                  <a:lnTo>
                    <a:pt x="480720" y="147383"/>
                  </a:lnTo>
                  <a:lnTo>
                    <a:pt x="475030" y="143141"/>
                  </a:lnTo>
                  <a:lnTo>
                    <a:pt x="475030" y="192811"/>
                  </a:lnTo>
                  <a:lnTo>
                    <a:pt x="472795" y="203860"/>
                  </a:lnTo>
                  <a:lnTo>
                    <a:pt x="466712" y="212890"/>
                  </a:lnTo>
                  <a:lnTo>
                    <a:pt x="457695" y="218973"/>
                  </a:lnTo>
                  <a:lnTo>
                    <a:pt x="446646" y="221208"/>
                  </a:lnTo>
                  <a:lnTo>
                    <a:pt x="441464" y="220167"/>
                  </a:lnTo>
                  <a:lnTo>
                    <a:pt x="441464" y="319303"/>
                  </a:lnTo>
                  <a:lnTo>
                    <a:pt x="431952" y="366560"/>
                  </a:lnTo>
                  <a:lnTo>
                    <a:pt x="405980" y="405117"/>
                  </a:lnTo>
                  <a:lnTo>
                    <a:pt x="367423" y="431088"/>
                  </a:lnTo>
                  <a:lnTo>
                    <a:pt x="320154" y="440613"/>
                  </a:lnTo>
                  <a:lnTo>
                    <a:pt x="272884" y="431088"/>
                  </a:lnTo>
                  <a:lnTo>
                    <a:pt x="234327" y="405117"/>
                  </a:lnTo>
                  <a:lnTo>
                    <a:pt x="208356" y="366560"/>
                  </a:lnTo>
                  <a:lnTo>
                    <a:pt x="198843" y="319303"/>
                  </a:lnTo>
                  <a:lnTo>
                    <a:pt x="208356" y="272021"/>
                  </a:lnTo>
                  <a:lnTo>
                    <a:pt x="234327" y="233464"/>
                  </a:lnTo>
                  <a:lnTo>
                    <a:pt x="272884" y="207492"/>
                  </a:lnTo>
                  <a:lnTo>
                    <a:pt x="320154" y="197967"/>
                  </a:lnTo>
                  <a:lnTo>
                    <a:pt x="367423" y="207492"/>
                  </a:lnTo>
                  <a:lnTo>
                    <a:pt x="405980" y="233464"/>
                  </a:lnTo>
                  <a:lnTo>
                    <a:pt x="431952" y="272021"/>
                  </a:lnTo>
                  <a:lnTo>
                    <a:pt x="441464" y="319303"/>
                  </a:lnTo>
                  <a:lnTo>
                    <a:pt x="441464" y="220167"/>
                  </a:lnTo>
                  <a:lnTo>
                    <a:pt x="435584" y="218973"/>
                  </a:lnTo>
                  <a:lnTo>
                    <a:pt x="426567" y="212890"/>
                  </a:lnTo>
                  <a:lnTo>
                    <a:pt x="420471" y="203860"/>
                  </a:lnTo>
                  <a:lnTo>
                    <a:pt x="419290" y="197967"/>
                  </a:lnTo>
                  <a:lnTo>
                    <a:pt x="418249" y="192811"/>
                  </a:lnTo>
                  <a:lnTo>
                    <a:pt x="420471" y="181762"/>
                  </a:lnTo>
                  <a:lnTo>
                    <a:pt x="426567" y="172732"/>
                  </a:lnTo>
                  <a:lnTo>
                    <a:pt x="435584" y="166649"/>
                  </a:lnTo>
                  <a:lnTo>
                    <a:pt x="446646" y="164414"/>
                  </a:lnTo>
                  <a:lnTo>
                    <a:pt x="457695" y="166649"/>
                  </a:lnTo>
                  <a:lnTo>
                    <a:pt x="466712" y="172732"/>
                  </a:lnTo>
                  <a:lnTo>
                    <a:pt x="472795" y="181762"/>
                  </a:lnTo>
                  <a:lnTo>
                    <a:pt x="475030" y="192811"/>
                  </a:lnTo>
                  <a:lnTo>
                    <a:pt x="475030" y="143141"/>
                  </a:lnTo>
                  <a:lnTo>
                    <a:pt x="431101" y="128625"/>
                  </a:lnTo>
                  <a:lnTo>
                    <a:pt x="382104" y="125920"/>
                  </a:lnTo>
                  <a:lnTo>
                    <a:pt x="320154" y="125704"/>
                  </a:lnTo>
                  <a:lnTo>
                    <a:pt x="258203" y="125920"/>
                  </a:lnTo>
                  <a:lnTo>
                    <a:pt x="209194" y="128511"/>
                  </a:lnTo>
                  <a:lnTo>
                    <a:pt x="166027" y="142582"/>
                  </a:lnTo>
                  <a:lnTo>
                    <a:pt x="138595" y="172961"/>
                  </a:lnTo>
                  <a:lnTo>
                    <a:pt x="127419" y="224650"/>
                  </a:lnTo>
                  <a:lnTo>
                    <a:pt x="125806" y="272021"/>
                  </a:lnTo>
                  <a:lnTo>
                    <a:pt x="125704" y="320154"/>
                  </a:lnTo>
                  <a:lnTo>
                    <a:pt x="125844" y="358063"/>
                  </a:lnTo>
                  <a:lnTo>
                    <a:pt x="126784" y="399046"/>
                  </a:lnTo>
                  <a:lnTo>
                    <a:pt x="130327" y="443090"/>
                  </a:lnTo>
                  <a:lnTo>
                    <a:pt x="147383" y="480720"/>
                  </a:lnTo>
                  <a:lnTo>
                    <a:pt x="180759" y="505142"/>
                  </a:lnTo>
                  <a:lnTo>
                    <a:pt x="224650" y="512889"/>
                  </a:lnTo>
                  <a:lnTo>
                    <a:pt x="320154" y="514616"/>
                  </a:lnTo>
                  <a:lnTo>
                    <a:pt x="358063" y="514464"/>
                  </a:lnTo>
                  <a:lnTo>
                    <a:pt x="415658" y="512889"/>
                  </a:lnTo>
                  <a:lnTo>
                    <a:pt x="459536" y="505142"/>
                  </a:lnTo>
                  <a:lnTo>
                    <a:pt x="492925" y="480720"/>
                  </a:lnTo>
                  <a:lnTo>
                    <a:pt x="509663" y="443090"/>
                  </a:lnTo>
                  <a:lnTo>
                    <a:pt x="513880" y="399046"/>
                  </a:lnTo>
                  <a:lnTo>
                    <a:pt x="514515" y="366560"/>
                  </a:lnTo>
                  <a:lnTo>
                    <a:pt x="514604" y="319303"/>
                  </a:lnTo>
                  <a:close/>
                </a:path>
                <a:path w="640715" h="640715">
                  <a:moveTo>
                    <a:pt x="640321" y="141973"/>
                  </a:moveTo>
                  <a:lnTo>
                    <a:pt x="633082" y="97091"/>
                  </a:lnTo>
                  <a:lnTo>
                    <a:pt x="625614" y="82677"/>
                  </a:lnTo>
                  <a:lnTo>
                    <a:pt x="612927" y="58115"/>
                  </a:lnTo>
                  <a:lnTo>
                    <a:pt x="582193" y="27393"/>
                  </a:lnTo>
                  <a:lnTo>
                    <a:pt x="557631" y="14693"/>
                  </a:lnTo>
                  <a:lnTo>
                    <a:pt x="557631" y="320154"/>
                  </a:lnTo>
                  <a:lnTo>
                    <a:pt x="557479" y="359067"/>
                  </a:lnTo>
                  <a:lnTo>
                    <a:pt x="556539" y="400748"/>
                  </a:lnTo>
                  <a:lnTo>
                    <a:pt x="551929" y="450405"/>
                  </a:lnTo>
                  <a:lnTo>
                    <a:pt x="533539" y="497078"/>
                  </a:lnTo>
                  <a:lnTo>
                    <a:pt x="506971" y="526453"/>
                  </a:lnTo>
                  <a:lnTo>
                    <a:pt x="463003" y="548894"/>
                  </a:lnTo>
                  <a:lnTo>
                    <a:pt x="417385" y="555904"/>
                  </a:lnTo>
                  <a:lnTo>
                    <a:pt x="320141" y="557631"/>
                  </a:lnTo>
                  <a:lnTo>
                    <a:pt x="281609" y="557479"/>
                  </a:lnTo>
                  <a:lnTo>
                    <a:pt x="222923" y="555904"/>
                  </a:lnTo>
                  <a:lnTo>
                    <a:pt x="176822" y="548767"/>
                  </a:lnTo>
                  <a:lnTo>
                    <a:pt x="132969" y="526084"/>
                  </a:lnTo>
                  <a:lnTo>
                    <a:pt x="106451" y="496760"/>
                  </a:lnTo>
                  <a:lnTo>
                    <a:pt x="88049" y="449757"/>
                  </a:lnTo>
                  <a:lnTo>
                    <a:pt x="83400" y="400621"/>
                  </a:lnTo>
                  <a:lnTo>
                    <a:pt x="82702" y="359067"/>
                  </a:lnTo>
                  <a:lnTo>
                    <a:pt x="82677" y="320154"/>
                  </a:lnTo>
                  <a:lnTo>
                    <a:pt x="82829" y="281609"/>
                  </a:lnTo>
                  <a:lnTo>
                    <a:pt x="83769" y="239699"/>
                  </a:lnTo>
                  <a:lnTo>
                    <a:pt x="88379" y="189903"/>
                  </a:lnTo>
                  <a:lnTo>
                    <a:pt x="106768" y="143230"/>
                  </a:lnTo>
                  <a:lnTo>
                    <a:pt x="133337" y="113855"/>
                  </a:lnTo>
                  <a:lnTo>
                    <a:pt x="177317" y="91414"/>
                  </a:lnTo>
                  <a:lnTo>
                    <a:pt x="222923" y="84404"/>
                  </a:lnTo>
                  <a:lnTo>
                    <a:pt x="364972" y="82842"/>
                  </a:lnTo>
                  <a:lnTo>
                    <a:pt x="383616" y="82892"/>
                  </a:lnTo>
                  <a:lnTo>
                    <a:pt x="435216" y="86029"/>
                  </a:lnTo>
                  <a:lnTo>
                    <a:pt x="475030" y="95580"/>
                  </a:lnTo>
                  <a:lnTo>
                    <a:pt x="517194" y="123113"/>
                  </a:lnTo>
                  <a:lnTo>
                    <a:pt x="539826" y="154089"/>
                  </a:lnTo>
                  <a:lnTo>
                    <a:pt x="552259" y="190550"/>
                  </a:lnTo>
                  <a:lnTo>
                    <a:pt x="556907" y="239699"/>
                  </a:lnTo>
                  <a:lnTo>
                    <a:pt x="557606" y="281609"/>
                  </a:lnTo>
                  <a:lnTo>
                    <a:pt x="557631" y="320154"/>
                  </a:lnTo>
                  <a:lnTo>
                    <a:pt x="557631" y="14693"/>
                  </a:lnTo>
                  <a:lnTo>
                    <a:pt x="543217" y="7239"/>
                  </a:lnTo>
                  <a:lnTo>
                    <a:pt x="498335" y="0"/>
                  </a:lnTo>
                  <a:lnTo>
                    <a:pt x="141960" y="0"/>
                  </a:lnTo>
                  <a:lnTo>
                    <a:pt x="97091" y="7239"/>
                  </a:lnTo>
                  <a:lnTo>
                    <a:pt x="58115" y="27393"/>
                  </a:lnTo>
                  <a:lnTo>
                    <a:pt x="27393" y="58115"/>
                  </a:lnTo>
                  <a:lnTo>
                    <a:pt x="7239" y="97091"/>
                  </a:lnTo>
                  <a:lnTo>
                    <a:pt x="0" y="141973"/>
                  </a:lnTo>
                  <a:lnTo>
                    <a:pt x="0" y="498348"/>
                  </a:lnTo>
                  <a:lnTo>
                    <a:pt x="7239" y="543217"/>
                  </a:lnTo>
                  <a:lnTo>
                    <a:pt x="27393" y="582193"/>
                  </a:lnTo>
                  <a:lnTo>
                    <a:pt x="58115" y="612927"/>
                  </a:lnTo>
                  <a:lnTo>
                    <a:pt x="97091" y="633069"/>
                  </a:lnTo>
                  <a:lnTo>
                    <a:pt x="141960" y="640308"/>
                  </a:lnTo>
                  <a:lnTo>
                    <a:pt x="498335" y="640308"/>
                  </a:lnTo>
                  <a:lnTo>
                    <a:pt x="543217" y="633069"/>
                  </a:lnTo>
                  <a:lnTo>
                    <a:pt x="582193" y="612927"/>
                  </a:lnTo>
                  <a:lnTo>
                    <a:pt x="612927" y="582193"/>
                  </a:lnTo>
                  <a:lnTo>
                    <a:pt x="625627" y="557631"/>
                  </a:lnTo>
                  <a:lnTo>
                    <a:pt x="633082" y="543217"/>
                  </a:lnTo>
                  <a:lnTo>
                    <a:pt x="640321" y="498348"/>
                  </a:lnTo>
                  <a:lnTo>
                    <a:pt x="640321" y="141973"/>
                  </a:lnTo>
                  <a:close/>
                </a:path>
              </a:pathLst>
            </a:custGeom>
            <a:solidFill>
              <a:srgbClr val="FFFFFF"/>
            </a:solidFill>
          </p:spPr>
          <p:txBody>
            <a:bodyPr wrap="square" lIns="0" tIns="0" rIns="0" bIns="0" rtlCol="0"/>
            <a:lstStyle/>
            <a:p>
              <a:endParaRPr/>
            </a:p>
          </p:txBody>
        </p:sp>
      </p:grpSp>
      <p:sp>
        <p:nvSpPr>
          <p:cNvPr id="68" name="object 68"/>
          <p:cNvSpPr/>
          <p:nvPr/>
        </p:nvSpPr>
        <p:spPr>
          <a:xfrm>
            <a:off x="9324552" y="8990974"/>
            <a:ext cx="640715" cy="640715"/>
          </a:xfrm>
          <a:custGeom>
            <a:avLst/>
            <a:gdLst/>
            <a:ahLst/>
            <a:cxnLst/>
            <a:rect l="l" t="t" r="r" b="b"/>
            <a:pathLst>
              <a:path w="640715" h="640715">
                <a:moveTo>
                  <a:pt x="498476" y="0"/>
                </a:moveTo>
                <a:lnTo>
                  <a:pt x="142016" y="0"/>
                </a:lnTo>
                <a:lnTo>
                  <a:pt x="97126" y="7239"/>
                </a:lnTo>
                <a:lnTo>
                  <a:pt x="58141" y="27399"/>
                </a:lnTo>
                <a:lnTo>
                  <a:pt x="27399" y="58141"/>
                </a:lnTo>
                <a:lnTo>
                  <a:pt x="7239" y="97126"/>
                </a:lnTo>
                <a:lnTo>
                  <a:pt x="104" y="141370"/>
                </a:lnTo>
                <a:lnTo>
                  <a:pt x="0" y="498476"/>
                </a:lnTo>
                <a:lnTo>
                  <a:pt x="7239" y="543361"/>
                </a:lnTo>
                <a:lnTo>
                  <a:pt x="27399" y="582343"/>
                </a:lnTo>
                <a:lnTo>
                  <a:pt x="58141" y="613083"/>
                </a:lnTo>
                <a:lnTo>
                  <a:pt x="97126" y="633243"/>
                </a:lnTo>
                <a:lnTo>
                  <a:pt x="142016" y="640483"/>
                </a:lnTo>
                <a:lnTo>
                  <a:pt x="498476" y="640483"/>
                </a:lnTo>
                <a:lnTo>
                  <a:pt x="543361" y="633243"/>
                </a:lnTo>
                <a:lnTo>
                  <a:pt x="582343" y="613083"/>
                </a:lnTo>
                <a:lnTo>
                  <a:pt x="613083" y="582343"/>
                </a:lnTo>
                <a:lnTo>
                  <a:pt x="633243" y="543361"/>
                </a:lnTo>
                <a:lnTo>
                  <a:pt x="636740" y="521680"/>
                </a:lnTo>
                <a:lnTo>
                  <a:pt x="239929" y="521680"/>
                </a:lnTo>
                <a:lnTo>
                  <a:pt x="197453" y="518583"/>
                </a:lnTo>
                <a:lnTo>
                  <a:pt x="156897" y="509594"/>
                </a:lnTo>
                <a:lnTo>
                  <a:pt x="118682" y="495167"/>
                </a:lnTo>
                <a:lnTo>
                  <a:pt x="83233" y="475755"/>
                </a:lnTo>
                <a:lnTo>
                  <a:pt x="124512" y="475755"/>
                </a:lnTo>
                <a:lnTo>
                  <a:pt x="142741" y="474207"/>
                </a:lnTo>
                <a:lnTo>
                  <a:pt x="175935" y="465589"/>
                </a:lnTo>
                <a:lnTo>
                  <a:pt x="206709" y="451829"/>
                </a:lnTo>
                <a:lnTo>
                  <a:pt x="234568" y="433421"/>
                </a:lnTo>
                <a:lnTo>
                  <a:pt x="202607" y="427696"/>
                </a:lnTo>
                <a:lnTo>
                  <a:pt x="174929" y="412851"/>
                </a:lnTo>
                <a:lnTo>
                  <a:pt x="153200" y="390546"/>
                </a:lnTo>
                <a:lnTo>
                  <a:pt x="139084" y="362439"/>
                </a:lnTo>
                <a:lnTo>
                  <a:pt x="177487" y="362439"/>
                </a:lnTo>
                <a:lnTo>
                  <a:pt x="178726" y="362230"/>
                </a:lnTo>
                <a:lnTo>
                  <a:pt x="185240" y="360690"/>
                </a:lnTo>
                <a:lnTo>
                  <a:pt x="152700" y="348030"/>
                </a:lnTo>
                <a:lnTo>
                  <a:pt x="126705" y="325622"/>
                </a:lnTo>
                <a:lnTo>
                  <a:pt x="109478" y="295688"/>
                </a:lnTo>
                <a:lnTo>
                  <a:pt x="103242" y="260452"/>
                </a:lnTo>
                <a:lnTo>
                  <a:pt x="103253" y="259164"/>
                </a:lnTo>
                <a:lnTo>
                  <a:pt x="134665" y="259164"/>
                </a:lnTo>
                <a:lnTo>
                  <a:pt x="130876" y="255912"/>
                </a:lnTo>
                <a:lnTo>
                  <a:pt x="116530" y="235835"/>
                </a:lnTo>
                <a:lnTo>
                  <a:pt x="107328" y="212547"/>
                </a:lnTo>
                <a:lnTo>
                  <a:pt x="104080" y="186873"/>
                </a:lnTo>
                <a:lnTo>
                  <a:pt x="105005" y="173063"/>
                </a:lnTo>
                <a:lnTo>
                  <a:pt x="107699" y="159811"/>
                </a:lnTo>
                <a:lnTo>
                  <a:pt x="112045" y="147243"/>
                </a:lnTo>
                <a:lnTo>
                  <a:pt x="117923" y="135482"/>
                </a:lnTo>
                <a:lnTo>
                  <a:pt x="372565" y="135482"/>
                </a:lnTo>
                <a:lnTo>
                  <a:pt x="388404" y="124804"/>
                </a:lnTo>
                <a:lnTo>
                  <a:pt x="428196" y="116771"/>
                </a:lnTo>
                <a:lnTo>
                  <a:pt x="636411" y="116771"/>
                </a:lnTo>
                <a:lnTo>
                  <a:pt x="633243" y="97126"/>
                </a:lnTo>
                <a:lnTo>
                  <a:pt x="613083" y="58141"/>
                </a:lnTo>
                <a:lnTo>
                  <a:pt x="582343" y="27399"/>
                </a:lnTo>
                <a:lnTo>
                  <a:pt x="543361" y="7239"/>
                </a:lnTo>
                <a:lnTo>
                  <a:pt x="498476" y="0"/>
                </a:lnTo>
                <a:close/>
              </a:path>
              <a:path w="640715" h="640715">
                <a:moveTo>
                  <a:pt x="640483" y="164696"/>
                </a:moveTo>
                <a:lnTo>
                  <a:pt x="581479" y="164696"/>
                </a:lnTo>
                <a:lnTo>
                  <a:pt x="570535" y="179588"/>
                </a:lnTo>
                <a:lnTo>
                  <a:pt x="558325" y="193441"/>
                </a:lnTo>
                <a:lnTo>
                  <a:pt x="544941" y="206152"/>
                </a:lnTo>
                <a:lnTo>
                  <a:pt x="530475" y="217616"/>
                </a:lnTo>
                <a:lnTo>
                  <a:pt x="530674" y="222003"/>
                </a:lnTo>
                <a:lnTo>
                  <a:pt x="527777" y="270807"/>
                </a:lnTo>
                <a:lnTo>
                  <a:pt x="518572" y="312961"/>
                </a:lnTo>
                <a:lnTo>
                  <a:pt x="503484" y="353234"/>
                </a:lnTo>
                <a:lnTo>
                  <a:pt x="482545" y="391573"/>
                </a:lnTo>
                <a:lnTo>
                  <a:pt x="455859" y="426917"/>
                </a:lnTo>
                <a:lnTo>
                  <a:pt x="423532" y="458209"/>
                </a:lnTo>
                <a:lnTo>
                  <a:pt x="385670" y="484390"/>
                </a:lnTo>
                <a:lnTo>
                  <a:pt x="342379" y="504401"/>
                </a:lnTo>
                <a:lnTo>
                  <a:pt x="293763" y="517184"/>
                </a:lnTo>
                <a:lnTo>
                  <a:pt x="239929" y="521680"/>
                </a:lnTo>
                <a:lnTo>
                  <a:pt x="636740" y="521680"/>
                </a:lnTo>
                <a:lnTo>
                  <a:pt x="640483" y="498476"/>
                </a:lnTo>
                <a:lnTo>
                  <a:pt x="640483" y="164696"/>
                </a:lnTo>
                <a:close/>
              </a:path>
              <a:path w="640715" h="640715">
                <a:moveTo>
                  <a:pt x="124512" y="475755"/>
                </a:moveTo>
                <a:lnTo>
                  <a:pt x="83233" y="475755"/>
                </a:lnTo>
                <a:lnTo>
                  <a:pt x="91232" y="476707"/>
                </a:lnTo>
                <a:lnTo>
                  <a:pt x="99368" y="477189"/>
                </a:lnTo>
                <a:lnTo>
                  <a:pt x="107619" y="477189"/>
                </a:lnTo>
                <a:lnTo>
                  <a:pt x="124512" y="475755"/>
                </a:lnTo>
                <a:close/>
              </a:path>
              <a:path w="640715" h="640715">
                <a:moveTo>
                  <a:pt x="177487" y="362439"/>
                </a:moveTo>
                <a:lnTo>
                  <a:pt x="139084" y="362439"/>
                </a:lnTo>
                <a:lnTo>
                  <a:pt x="145325" y="363632"/>
                </a:lnTo>
                <a:lnTo>
                  <a:pt x="151723" y="364271"/>
                </a:lnTo>
                <a:lnTo>
                  <a:pt x="158309" y="364271"/>
                </a:lnTo>
                <a:lnTo>
                  <a:pt x="165247" y="364038"/>
                </a:lnTo>
                <a:lnTo>
                  <a:pt x="172057" y="363352"/>
                </a:lnTo>
                <a:lnTo>
                  <a:pt x="177487" y="362439"/>
                </a:lnTo>
                <a:close/>
              </a:path>
              <a:path w="640715" h="640715">
                <a:moveTo>
                  <a:pt x="134665" y="259164"/>
                </a:moveTo>
                <a:lnTo>
                  <a:pt x="103253" y="259164"/>
                </a:lnTo>
                <a:lnTo>
                  <a:pt x="113949" y="264318"/>
                </a:lnTo>
                <a:lnTo>
                  <a:pt x="125293" y="268231"/>
                </a:lnTo>
                <a:lnTo>
                  <a:pt x="137192" y="270807"/>
                </a:lnTo>
                <a:lnTo>
                  <a:pt x="149555" y="271949"/>
                </a:lnTo>
                <a:lnTo>
                  <a:pt x="134665" y="259164"/>
                </a:lnTo>
                <a:close/>
              </a:path>
              <a:path w="640715" h="640715">
                <a:moveTo>
                  <a:pt x="372565" y="135482"/>
                </a:moveTo>
                <a:lnTo>
                  <a:pt x="117923" y="135482"/>
                </a:lnTo>
                <a:lnTo>
                  <a:pt x="151039" y="169928"/>
                </a:lnTo>
                <a:lnTo>
                  <a:pt x="189398" y="198565"/>
                </a:lnTo>
                <a:lnTo>
                  <a:pt x="232268" y="220660"/>
                </a:lnTo>
                <a:lnTo>
                  <a:pt x="278915" y="235478"/>
                </a:lnTo>
                <a:lnTo>
                  <a:pt x="328607" y="242285"/>
                </a:lnTo>
                <a:lnTo>
                  <a:pt x="326869" y="234799"/>
                </a:lnTo>
                <a:lnTo>
                  <a:pt x="325969" y="226998"/>
                </a:lnTo>
                <a:lnTo>
                  <a:pt x="325969" y="218988"/>
                </a:lnTo>
                <a:lnTo>
                  <a:pt x="334002" y="179202"/>
                </a:lnTo>
                <a:lnTo>
                  <a:pt x="355910" y="146711"/>
                </a:lnTo>
                <a:lnTo>
                  <a:pt x="372565" y="135482"/>
                </a:lnTo>
                <a:close/>
              </a:path>
              <a:path w="640715" h="640715">
                <a:moveTo>
                  <a:pt x="637617" y="124247"/>
                </a:moveTo>
                <a:lnTo>
                  <a:pt x="567710" y="124247"/>
                </a:lnTo>
                <a:lnTo>
                  <a:pt x="560441" y="141370"/>
                </a:lnTo>
                <a:lnTo>
                  <a:pt x="550297" y="156724"/>
                </a:lnTo>
                <a:lnTo>
                  <a:pt x="537624" y="169975"/>
                </a:lnTo>
                <a:lnTo>
                  <a:pt x="522769" y="180790"/>
                </a:lnTo>
                <a:lnTo>
                  <a:pt x="538088" y="178381"/>
                </a:lnTo>
                <a:lnTo>
                  <a:pt x="553004" y="174871"/>
                </a:lnTo>
                <a:lnTo>
                  <a:pt x="567479" y="170297"/>
                </a:lnTo>
                <a:lnTo>
                  <a:pt x="581479" y="164696"/>
                </a:lnTo>
                <a:lnTo>
                  <a:pt x="640483" y="164696"/>
                </a:lnTo>
                <a:lnTo>
                  <a:pt x="640378" y="141370"/>
                </a:lnTo>
                <a:lnTo>
                  <a:pt x="637617" y="124247"/>
                </a:lnTo>
                <a:close/>
              </a:path>
              <a:path w="640715" h="640715">
                <a:moveTo>
                  <a:pt x="636411" y="116771"/>
                </a:moveTo>
                <a:lnTo>
                  <a:pt x="428196" y="116771"/>
                </a:lnTo>
                <a:lnTo>
                  <a:pt x="449632" y="119020"/>
                </a:lnTo>
                <a:lnTo>
                  <a:pt x="469531" y="125459"/>
                </a:lnTo>
                <a:lnTo>
                  <a:pt x="487414" y="135624"/>
                </a:lnTo>
                <a:lnTo>
                  <a:pt x="502801" y="149053"/>
                </a:lnTo>
                <a:lnTo>
                  <a:pt x="519990" y="144888"/>
                </a:lnTo>
                <a:lnTo>
                  <a:pt x="536583" y="139320"/>
                </a:lnTo>
                <a:lnTo>
                  <a:pt x="552511" y="132417"/>
                </a:lnTo>
                <a:lnTo>
                  <a:pt x="567710" y="124247"/>
                </a:lnTo>
                <a:lnTo>
                  <a:pt x="637617" y="124247"/>
                </a:lnTo>
                <a:lnTo>
                  <a:pt x="636411" y="116771"/>
                </a:lnTo>
                <a:close/>
              </a:path>
            </a:pathLst>
          </a:custGeom>
          <a:solidFill>
            <a:srgbClr val="FFFFFF"/>
          </a:solidFill>
        </p:spPr>
        <p:txBody>
          <a:bodyPr wrap="square" lIns="0" tIns="0" rIns="0" bIns="0" rtlCol="0"/>
          <a:lstStyle/>
          <a:p>
            <a:endParaRPr/>
          </a:p>
        </p:txBody>
      </p:sp>
      <p:sp>
        <p:nvSpPr>
          <p:cNvPr id="69" name="object 69"/>
          <p:cNvSpPr/>
          <p:nvPr/>
        </p:nvSpPr>
        <p:spPr>
          <a:xfrm>
            <a:off x="8507237" y="8990974"/>
            <a:ext cx="640715" cy="640715"/>
          </a:xfrm>
          <a:custGeom>
            <a:avLst/>
            <a:gdLst/>
            <a:ahLst/>
            <a:cxnLst/>
            <a:rect l="l" t="t" r="r" b="b"/>
            <a:pathLst>
              <a:path w="640715" h="640715">
                <a:moveTo>
                  <a:pt x="498476" y="0"/>
                </a:moveTo>
                <a:lnTo>
                  <a:pt x="142006" y="0"/>
                </a:lnTo>
                <a:lnTo>
                  <a:pt x="97121" y="7239"/>
                </a:lnTo>
                <a:lnTo>
                  <a:pt x="58139" y="27399"/>
                </a:lnTo>
                <a:lnTo>
                  <a:pt x="27399" y="58141"/>
                </a:lnTo>
                <a:lnTo>
                  <a:pt x="7239" y="97126"/>
                </a:lnTo>
                <a:lnTo>
                  <a:pt x="0" y="142016"/>
                </a:lnTo>
                <a:lnTo>
                  <a:pt x="0" y="498476"/>
                </a:lnTo>
                <a:lnTo>
                  <a:pt x="7239" y="543361"/>
                </a:lnTo>
                <a:lnTo>
                  <a:pt x="27399" y="582343"/>
                </a:lnTo>
                <a:lnTo>
                  <a:pt x="58139" y="613083"/>
                </a:lnTo>
                <a:lnTo>
                  <a:pt x="97121" y="633243"/>
                </a:lnTo>
                <a:lnTo>
                  <a:pt x="142006" y="640483"/>
                </a:lnTo>
                <a:lnTo>
                  <a:pt x="327822" y="640483"/>
                </a:lnTo>
                <a:lnTo>
                  <a:pt x="327822" y="384878"/>
                </a:lnTo>
                <a:lnTo>
                  <a:pt x="240390" y="384878"/>
                </a:lnTo>
                <a:lnTo>
                  <a:pt x="240390" y="283635"/>
                </a:lnTo>
                <a:lnTo>
                  <a:pt x="327822" y="283635"/>
                </a:lnTo>
                <a:lnTo>
                  <a:pt x="327822" y="208967"/>
                </a:lnTo>
                <a:lnTo>
                  <a:pt x="333944" y="161771"/>
                </a:lnTo>
                <a:lnTo>
                  <a:pt x="351397" y="124420"/>
                </a:lnTo>
                <a:lnTo>
                  <a:pt x="378812" y="97282"/>
                </a:lnTo>
                <a:lnTo>
                  <a:pt x="414819" y="80728"/>
                </a:lnTo>
                <a:lnTo>
                  <a:pt x="458048" y="75128"/>
                </a:lnTo>
                <a:lnTo>
                  <a:pt x="484570" y="75578"/>
                </a:lnTo>
                <a:lnTo>
                  <a:pt x="507515" y="76659"/>
                </a:lnTo>
                <a:lnTo>
                  <a:pt x="525258" y="77973"/>
                </a:lnTo>
                <a:lnTo>
                  <a:pt x="536172" y="79118"/>
                </a:lnTo>
                <a:lnTo>
                  <a:pt x="536172" y="169670"/>
                </a:lnTo>
                <a:lnTo>
                  <a:pt x="482561" y="169701"/>
                </a:lnTo>
                <a:lnTo>
                  <a:pt x="456985" y="173281"/>
                </a:lnTo>
                <a:lnTo>
                  <a:pt x="441707" y="183354"/>
                </a:lnTo>
                <a:lnTo>
                  <a:pt x="434312" y="198922"/>
                </a:lnTo>
                <a:lnTo>
                  <a:pt x="432384" y="218988"/>
                </a:lnTo>
                <a:lnTo>
                  <a:pt x="432384" y="283635"/>
                </a:lnTo>
                <a:lnTo>
                  <a:pt x="532643" y="283635"/>
                </a:lnTo>
                <a:lnTo>
                  <a:pt x="519586" y="384878"/>
                </a:lnTo>
                <a:lnTo>
                  <a:pt x="432384" y="384878"/>
                </a:lnTo>
                <a:lnTo>
                  <a:pt x="432384" y="640483"/>
                </a:lnTo>
                <a:lnTo>
                  <a:pt x="498476" y="640483"/>
                </a:lnTo>
                <a:lnTo>
                  <a:pt x="543361" y="633243"/>
                </a:lnTo>
                <a:lnTo>
                  <a:pt x="582343" y="613083"/>
                </a:lnTo>
                <a:lnTo>
                  <a:pt x="613083" y="582343"/>
                </a:lnTo>
                <a:lnTo>
                  <a:pt x="633243" y="543361"/>
                </a:lnTo>
                <a:lnTo>
                  <a:pt x="640483" y="498476"/>
                </a:lnTo>
                <a:lnTo>
                  <a:pt x="640483" y="142016"/>
                </a:lnTo>
                <a:lnTo>
                  <a:pt x="633243" y="97126"/>
                </a:lnTo>
                <a:lnTo>
                  <a:pt x="613083" y="58141"/>
                </a:lnTo>
                <a:lnTo>
                  <a:pt x="582343" y="27399"/>
                </a:lnTo>
                <a:lnTo>
                  <a:pt x="543361" y="7239"/>
                </a:lnTo>
                <a:lnTo>
                  <a:pt x="498476" y="0"/>
                </a:lnTo>
                <a:close/>
              </a:path>
            </a:pathLst>
          </a:custGeom>
          <a:solidFill>
            <a:srgbClr val="FFFFFF"/>
          </a:solidFill>
        </p:spPr>
        <p:txBody>
          <a:bodyPr wrap="square" lIns="0" tIns="0" rIns="0" bIns="0" rtlCol="0"/>
          <a:lstStyle/>
          <a:p>
            <a:endParaRPr/>
          </a:p>
        </p:txBody>
      </p:sp>
      <p:sp>
        <p:nvSpPr>
          <p:cNvPr id="70" name="Slide Number Placeholder 69">
            <a:extLst>
              <a:ext uri="{FF2B5EF4-FFF2-40B4-BE49-F238E27FC236}">
                <a16:creationId xmlns:a16="http://schemas.microsoft.com/office/drawing/2014/main" id="{D299734B-8007-4B71-D1F5-D2BDFA1EF80F}"/>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24</a:t>
            </a:fld>
            <a:endParaRPr lang="en-CA" spc="-25" dirty="0"/>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1512573-0C05-FB84-3BEA-35E11C69C8AE}"/>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3</a:t>
            </a:fld>
            <a:endParaRPr lang="en-CA" spc="-25" dirty="0"/>
          </a:p>
        </p:txBody>
      </p:sp>
      <p:pic>
        <p:nvPicPr>
          <p:cNvPr id="5" name="object 2">
            <a:extLst>
              <a:ext uri="{FF2B5EF4-FFF2-40B4-BE49-F238E27FC236}">
                <a16:creationId xmlns:a16="http://schemas.microsoft.com/office/drawing/2014/main" id="{BBA0F120-0346-4194-DD66-C523378B3E87}"/>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97500FEE-32C9-8C0F-3862-2C2F01CC4468}"/>
              </a:ext>
            </a:extLst>
          </p:cNvPr>
          <p:cNvSpPr>
            <a:spLocks noGrp="1"/>
          </p:cNvSpPr>
          <p:nvPr>
            <p:ph type="title"/>
          </p:nvPr>
        </p:nvSpPr>
        <p:spPr>
          <a:xfrm>
            <a:off x="2127250" y="496411"/>
            <a:ext cx="16971645" cy="1015663"/>
          </a:xfrm>
        </p:spPr>
        <p:txBody>
          <a:bodyPr/>
          <a:lstStyle/>
          <a:p>
            <a:r>
              <a:rPr lang="en-US" sz="6600" dirty="0"/>
              <a:t>What is Substance Use?</a:t>
            </a:r>
            <a:endParaRPr lang="en-CA" sz="6600" dirty="0"/>
          </a:p>
        </p:txBody>
      </p:sp>
      <p:sp>
        <p:nvSpPr>
          <p:cNvPr id="8" name="Flowchart: Connector 7">
            <a:extLst>
              <a:ext uri="{FF2B5EF4-FFF2-40B4-BE49-F238E27FC236}">
                <a16:creationId xmlns:a16="http://schemas.microsoft.com/office/drawing/2014/main" id="{1CEFB8D0-7051-F57F-EFD6-8D0E813827EB}"/>
              </a:ext>
            </a:extLst>
          </p:cNvPr>
          <p:cNvSpPr/>
          <p:nvPr/>
        </p:nvSpPr>
        <p:spPr>
          <a:xfrm>
            <a:off x="1163677" y="2225675"/>
            <a:ext cx="7427042" cy="7162800"/>
          </a:xfrm>
          <a:prstGeom prst="flowChartConnector">
            <a:avLst/>
          </a:prstGeom>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r>
              <a:rPr lang="en-US" sz="4000" b="1" dirty="0"/>
              <a:t>Substance use </a:t>
            </a:r>
            <a:r>
              <a:rPr lang="en-US" sz="4000" dirty="0"/>
              <a:t>means using alcohol, tobacco, nicotine, cannabis, prescription drugs, or other substances that can change the way you think, feel, or act. </a:t>
            </a:r>
            <a:endParaRPr lang="en-CA" sz="4000" dirty="0"/>
          </a:p>
        </p:txBody>
      </p:sp>
      <p:pic>
        <p:nvPicPr>
          <p:cNvPr id="15" name="Picture 14" descr="Closeup photo of orange pills">
            <a:extLst>
              <a:ext uri="{FF2B5EF4-FFF2-40B4-BE49-F238E27FC236}">
                <a16:creationId xmlns:a16="http://schemas.microsoft.com/office/drawing/2014/main" id="{F3346267-CE78-DA98-DFA5-5CE13D6FA3E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590719" y="2225675"/>
            <a:ext cx="2320206" cy="2261486"/>
          </a:xfrm>
          <a:prstGeom prst="flowChartConnector">
            <a:avLst/>
          </a:prstGeom>
        </p:spPr>
      </p:pic>
      <p:pic>
        <p:nvPicPr>
          <p:cNvPr id="16" name="Picture 15" descr="Stocked pharmacy shelves">
            <a:extLst>
              <a:ext uri="{FF2B5EF4-FFF2-40B4-BE49-F238E27FC236}">
                <a16:creationId xmlns:a16="http://schemas.microsoft.com/office/drawing/2014/main" id="{2990FEF0-B2A8-8C2B-2E29-0D5AEE1884FB}"/>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9801899" y="4840989"/>
            <a:ext cx="2320206" cy="2261486"/>
          </a:xfrm>
          <a:prstGeom prst="flowChartConnector">
            <a:avLst/>
          </a:prstGeom>
        </p:spPr>
      </p:pic>
      <p:pic>
        <p:nvPicPr>
          <p:cNvPr id="17" name="Picture 16" descr="Police car on the street">
            <a:extLst>
              <a:ext uri="{FF2B5EF4-FFF2-40B4-BE49-F238E27FC236}">
                <a16:creationId xmlns:a16="http://schemas.microsoft.com/office/drawing/2014/main" id="{2E7DEAFD-4830-5DBD-DFD0-6DBC344A00A5}"/>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8590719" y="7279389"/>
            <a:ext cx="2320206" cy="2261486"/>
          </a:xfrm>
          <a:prstGeom prst="flowChartConnector">
            <a:avLst/>
          </a:prstGeom>
        </p:spPr>
      </p:pic>
      <p:sp>
        <p:nvSpPr>
          <p:cNvPr id="18" name="TextBox 17">
            <a:extLst>
              <a:ext uri="{FF2B5EF4-FFF2-40B4-BE49-F238E27FC236}">
                <a16:creationId xmlns:a16="http://schemas.microsoft.com/office/drawing/2014/main" id="{575F816E-6BA6-A96B-AA3E-78028D124551}"/>
              </a:ext>
            </a:extLst>
          </p:cNvPr>
          <p:cNvSpPr txBox="1"/>
          <p:nvPr/>
        </p:nvSpPr>
        <p:spPr>
          <a:xfrm>
            <a:off x="11222077" y="2879364"/>
            <a:ext cx="5828840" cy="954107"/>
          </a:xfrm>
          <a:prstGeom prst="rect">
            <a:avLst/>
          </a:prstGeom>
          <a:noFill/>
        </p:spPr>
        <p:txBody>
          <a:bodyPr wrap="none" rtlCol="0">
            <a:spAutoFit/>
          </a:bodyPr>
          <a:lstStyle/>
          <a:p>
            <a:r>
              <a:rPr lang="en-US" sz="3200" b="1" dirty="0"/>
              <a:t>Over-the-Counter Medication</a:t>
            </a:r>
            <a:endParaRPr lang="en-US" b="1" dirty="0"/>
          </a:p>
          <a:p>
            <a:r>
              <a:rPr lang="en-US" sz="2400" dirty="0"/>
              <a:t>Examples: Advil, Tylenol</a:t>
            </a:r>
            <a:endParaRPr lang="en-CA" sz="2400" dirty="0"/>
          </a:p>
        </p:txBody>
      </p:sp>
      <p:sp>
        <p:nvSpPr>
          <p:cNvPr id="19" name="TextBox 18">
            <a:extLst>
              <a:ext uri="{FF2B5EF4-FFF2-40B4-BE49-F238E27FC236}">
                <a16:creationId xmlns:a16="http://schemas.microsoft.com/office/drawing/2014/main" id="{B473D62C-AABF-E5F6-F36D-1A57A0856E94}"/>
              </a:ext>
            </a:extLst>
          </p:cNvPr>
          <p:cNvSpPr txBox="1"/>
          <p:nvPr/>
        </p:nvSpPr>
        <p:spPr>
          <a:xfrm>
            <a:off x="12392297" y="5462568"/>
            <a:ext cx="5270995" cy="954107"/>
          </a:xfrm>
          <a:prstGeom prst="rect">
            <a:avLst/>
          </a:prstGeom>
          <a:noFill/>
        </p:spPr>
        <p:txBody>
          <a:bodyPr wrap="none" rtlCol="0">
            <a:spAutoFit/>
          </a:bodyPr>
          <a:lstStyle/>
          <a:p>
            <a:r>
              <a:rPr lang="en-US" sz="3200" b="1" dirty="0"/>
              <a:t>Prescription Medication</a:t>
            </a:r>
            <a:endParaRPr lang="en-US" b="1" dirty="0"/>
          </a:p>
          <a:p>
            <a:r>
              <a:rPr lang="en-US" sz="2400" dirty="0"/>
              <a:t>Examples: Opioids, Benzodiazepines</a:t>
            </a:r>
            <a:endParaRPr lang="en-CA" sz="2400" dirty="0"/>
          </a:p>
        </p:txBody>
      </p:sp>
      <p:sp>
        <p:nvSpPr>
          <p:cNvPr id="20" name="TextBox 19">
            <a:extLst>
              <a:ext uri="{FF2B5EF4-FFF2-40B4-BE49-F238E27FC236}">
                <a16:creationId xmlns:a16="http://schemas.microsoft.com/office/drawing/2014/main" id="{4EE0CA1F-37A1-4C7F-F796-E815A0C579AB}"/>
              </a:ext>
            </a:extLst>
          </p:cNvPr>
          <p:cNvSpPr txBox="1"/>
          <p:nvPr/>
        </p:nvSpPr>
        <p:spPr>
          <a:xfrm>
            <a:off x="11254453" y="8093075"/>
            <a:ext cx="8130200" cy="1323439"/>
          </a:xfrm>
          <a:prstGeom prst="rect">
            <a:avLst/>
          </a:prstGeom>
          <a:noFill/>
        </p:spPr>
        <p:txBody>
          <a:bodyPr wrap="square" rtlCol="0">
            <a:spAutoFit/>
          </a:bodyPr>
          <a:lstStyle/>
          <a:p>
            <a:r>
              <a:rPr lang="en-US" sz="3200" b="1" dirty="0"/>
              <a:t>Illegal Substances</a:t>
            </a:r>
            <a:endParaRPr lang="en-US" b="1" dirty="0"/>
          </a:p>
          <a:p>
            <a:r>
              <a:rPr lang="en-US" sz="2400" dirty="0"/>
              <a:t>Examples: Prescription medication (e.g. opioids) without a prescription</a:t>
            </a:r>
            <a:endParaRPr lang="en-CA" sz="2400" dirty="0"/>
          </a:p>
        </p:txBody>
      </p:sp>
    </p:spTree>
    <p:extLst>
      <p:ext uri="{BB962C8B-B14F-4D97-AF65-F5344CB8AC3E}">
        <p14:creationId xmlns:p14="http://schemas.microsoft.com/office/powerpoint/2010/main" val="3764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2000"/>
                                        <p:tgtEl>
                                          <p:spTgt spid="1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circle(in)">
                                      <p:cBhvr>
                                        <p:cTn id="15" dur="2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circle(in)">
                                      <p:cBhvr>
                                        <p:cTn id="20" dur="2000"/>
                                        <p:tgtEl>
                                          <p:spTgt spid="1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ircle(in)">
                                      <p:cBhvr>
                                        <p:cTn id="23" dur="20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ircle(in)">
                                      <p:cBhvr>
                                        <p:cTn id="28" dur="2000"/>
                                        <p:tgtEl>
                                          <p:spTgt spid="17"/>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circle(in)">
                                      <p:cBhvr>
                                        <p:cTn id="31"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8" grpId="0"/>
      <p:bldP spid="19"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1DA0E4-3869-6BBB-EAFE-B30E1FAEECF5}"/>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D156DAF-1394-D0DA-4929-31BC32D8A141}"/>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4</a:t>
            </a:fld>
            <a:endParaRPr lang="en-CA" spc="-25" dirty="0"/>
          </a:p>
        </p:txBody>
      </p:sp>
      <p:pic>
        <p:nvPicPr>
          <p:cNvPr id="5" name="object 2">
            <a:extLst>
              <a:ext uri="{FF2B5EF4-FFF2-40B4-BE49-F238E27FC236}">
                <a16:creationId xmlns:a16="http://schemas.microsoft.com/office/drawing/2014/main" id="{500762B8-66D0-79D8-B4C0-6377AE754883}"/>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219094BE-9758-DF1A-F9AA-6D6B51F4EE98}"/>
              </a:ext>
            </a:extLst>
          </p:cNvPr>
          <p:cNvSpPr>
            <a:spLocks noGrp="1"/>
          </p:cNvSpPr>
          <p:nvPr>
            <p:ph type="title"/>
          </p:nvPr>
        </p:nvSpPr>
        <p:spPr>
          <a:xfrm>
            <a:off x="2127250" y="496411"/>
            <a:ext cx="16971645" cy="1015663"/>
          </a:xfrm>
        </p:spPr>
        <p:txBody>
          <a:bodyPr/>
          <a:lstStyle/>
          <a:p>
            <a:r>
              <a:rPr lang="en-US" sz="6600" dirty="0"/>
              <a:t>What is Substance Use?</a:t>
            </a:r>
            <a:endParaRPr lang="en-CA" sz="6600" dirty="0"/>
          </a:p>
        </p:txBody>
      </p:sp>
      <p:graphicFrame>
        <p:nvGraphicFramePr>
          <p:cNvPr id="2" name="Diagram 1">
            <a:extLst>
              <a:ext uri="{FF2B5EF4-FFF2-40B4-BE49-F238E27FC236}">
                <a16:creationId xmlns:a16="http://schemas.microsoft.com/office/drawing/2014/main" id="{61C40C59-1A52-C8A8-8E30-ADD873D03422}"/>
              </a:ext>
            </a:extLst>
          </p:cNvPr>
          <p:cNvGraphicFramePr/>
          <p:nvPr>
            <p:extLst>
              <p:ext uri="{D42A27DB-BD31-4B8C-83A1-F6EECF244321}">
                <p14:modId xmlns:p14="http://schemas.microsoft.com/office/powerpoint/2010/main" val="1594221873"/>
              </p:ext>
            </p:extLst>
          </p:nvPr>
        </p:nvGraphicFramePr>
        <p:xfrm>
          <a:off x="873125" y="2149475"/>
          <a:ext cx="18357850" cy="74054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3071566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graphicEl>
                                              <a:dgm id="{360D3589-A3DA-4B59-A3F0-FB09D1761205}"/>
                                            </p:graphicEl>
                                          </p:spTgt>
                                        </p:tgtEl>
                                        <p:attrNameLst>
                                          <p:attrName>style.visibility</p:attrName>
                                        </p:attrNameLst>
                                      </p:cBhvr>
                                      <p:to>
                                        <p:strVal val="visible"/>
                                      </p:to>
                                    </p:set>
                                    <p:animEffect transition="in" filter="randombar(horizontal)">
                                      <p:cBhvr>
                                        <p:cTn id="7" dur="500"/>
                                        <p:tgtEl>
                                          <p:spTgt spid="2">
                                            <p:graphicEl>
                                              <a:dgm id="{360D3589-A3DA-4B59-A3F0-FB09D176120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graphicEl>
                                              <a:dgm id="{20EEBE89-31A1-46E8-A029-E4597ECE6A78}"/>
                                            </p:graphicEl>
                                          </p:spTgt>
                                        </p:tgtEl>
                                        <p:attrNameLst>
                                          <p:attrName>style.visibility</p:attrName>
                                        </p:attrNameLst>
                                      </p:cBhvr>
                                      <p:to>
                                        <p:strVal val="visible"/>
                                      </p:to>
                                    </p:set>
                                    <p:animEffect transition="in" filter="randombar(horizontal)">
                                      <p:cBhvr>
                                        <p:cTn id="12" dur="500"/>
                                        <p:tgtEl>
                                          <p:spTgt spid="2">
                                            <p:graphicEl>
                                              <a:dgm id="{20EEBE89-31A1-46E8-A029-E4597ECE6A78}"/>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
                                            <p:graphicEl>
                                              <a:dgm id="{44AB8A48-05C8-44EA-9EC0-85105F7B4D60}"/>
                                            </p:graphicEl>
                                          </p:spTgt>
                                        </p:tgtEl>
                                        <p:attrNameLst>
                                          <p:attrName>style.visibility</p:attrName>
                                        </p:attrNameLst>
                                      </p:cBhvr>
                                      <p:to>
                                        <p:strVal val="visible"/>
                                      </p:to>
                                    </p:set>
                                    <p:animEffect transition="in" filter="randombar(horizontal)">
                                      <p:cBhvr>
                                        <p:cTn id="17" dur="500"/>
                                        <p:tgtEl>
                                          <p:spTgt spid="2">
                                            <p:graphicEl>
                                              <a:dgm id="{44AB8A48-05C8-44EA-9EC0-85105F7B4D60}"/>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2">
                                            <p:graphicEl>
                                              <a:dgm id="{994A18EA-6B7E-4954-A672-7BA06FC32F6E}"/>
                                            </p:graphicEl>
                                          </p:spTgt>
                                        </p:tgtEl>
                                        <p:attrNameLst>
                                          <p:attrName>style.visibility</p:attrName>
                                        </p:attrNameLst>
                                      </p:cBhvr>
                                      <p:to>
                                        <p:strVal val="visible"/>
                                      </p:to>
                                    </p:set>
                                    <p:animEffect transition="in" filter="randombar(horizontal)">
                                      <p:cBhvr>
                                        <p:cTn id="22" dur="500"/>
                                        <p:tgtEl>
                                          <p:spTgt spid="2">
                                            <p:graphicEl>
                                              <a:dgm id="{994A18EA-6B7E-4954-A672-7BA06FC32F6E}"/>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
                                            <p:graphicEl>
                                              <a:dgm id="{7D967AE5-9A18-4400-AF99-172519AC653A}"/>
                                            </p:graphicEl>
                                          </p:spTgt>
                                        </p:tgtEl>
                                        <p:attrNameLst>
                                          <p:attrName>style.visibility</p:attrName>
                                        </p:attrNameLst>
                                      </p:cBhvr>
                                      <p:to>
                                        <p:strVal val="visible"/>
                                      </p:to>
                                    </p:set>
                                    <p:animEffect transition="in" filter="randombar(horizontal)">
                                      <p:cBhvr>
                                        <p:cTn id="27" dur="500"/>
                                        <p:tgtEl>
                                          <p:spTgt spid="2">
                                            <p:graphicEl>
                                              <a:dgm id="{7D967AE5-9A18-4400-AF99-172519AC653A}"/>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2">
                                            <p:graphicEl>
                                              <a:dgm id="{6CF495BC-5066-4754-8286-B4540EB6E030}"/>
                                            </p:graphicEl>
                                          </p:spTgt>
                                        </p:tgtEl>
                                        <p:attrNameLst>
                                          <p:attrName>style.visibility</p:attrName>
                                        </p:attrNameLst>
                                      </p:cBhvr>
                                      <p:to>
                                        <p:strVal val="visible"/>
                                      </p:to>
                                    </p:set>
                                    <p:animEffect transition="in" filter="randombar(horizontal)">
                                      <p:cBhvr>
                                        <p:cTn id="32" dur="500"/>
                                        <p:tgtEl>
                                          <p:spTgt spid="2">
                                            <p:graphicEl>
                                              <a:dgm id="{6CF495BC-5066-4754-8286-B4540EB6E03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5790E-EAF7-86A4-0E4C-BB686EB77524}"/>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2676D38-8129-49C4-4B63-EF7049071F3E}"/>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5</a:t>
            </a:fld>
            <a:endParaRPr lang="en-CA" spc="-25" dirty="0"/>
          </a:p>
        </p:txBody>
      </p:sp>
      <p:pic>
        <p:nvPicPr>
          <p:cNvPr id="5" name="object 2">
            <a:extLst>
              <a:ext uri="{FF2B5EF4-FFF2-40B4-BE49-F238E27FC236}">
                <a16:creationId xmlns:a16="http://schemas.microsoft.com/office/drawing/2014/main" id="{921750CB-EC62-B63A-E686-849853549292}"/>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E281A4A3-5C14-EE83-BC94-83795CB00049}"/>
              </a:ext>
            </a:extLst>
          </p:cNvPr>
          <p:cNvSpPr>
            <a:spLocks noGrp="1"/>
          </p:cNvSpPr>
          <p:nvPr>
            <p:ph type="title"/>
          </p:nvPr>
        </p:nvSpPr>
        <p:spPr>
          <a:xfrm>
            <a:off x="2127250" y="496411"/>
            <a:ext cx="16971645" cy="1015663"/>
          </a:xfrm>
        </p:spPr>
        <p:txBody>
          <a:bodyPr/>
          <a:lstStyle/>
          <a:p>
            <a:r>
              <a:rPr lang="en-US" sz="6600" dirty="0"/>
              <a:t>Why Do Youth Use Substances?</a:t>
            </a:r>
            <a:endParaRPr lang="en-CA" sz="6600" dirty="0"/>
          </a:p>
        </p:txBody>
      </p:sp>
      <p:pic>
        <p:nvPicPr>
          <p:cNvPr id="7" name="Picture 6" descr="Person in distress">
            <a:extLst>
              <a:ext uri="{FF2B5EF4-FFF2-40B4-BE49-F238E27FC236}">
                <a16:creationId xmlns:a16="http://schemas.microsoft.com/office/drawing/2014/main" id="{87F416F2-0B86-8844-7D42-837021E80BD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1851" y="3216275"/>
            <a:ext cx="4273590" cy="3966265"/>
          </a:xfrm>
          <a:prstGeom prst="flowChartConnector">
            <a:avLst/>
          </a:prstGeom>
        </p:spPr>
      </p:pic>
      <p:pic>
        <p:nvPicPr>
          <p:cNvPr id="8" name="Picture 7" descr="Boys sitting with smartphones">
            <a:extLst>
              <a:ext uri="{FF2B5EF4-FFF2-40B4-BE49-F238E27FC236}">
                <a16:creationId xmlns:a16="http://schemas.microsoft.com/office/drawing/2014/main" id="{73539DCA-F033-737B-8DBE-D5383EB5BC77}"/>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10346780" y="3248025"/>
            <a:ext cx="4187320" cy="3886200"/>
          </a:xfrm>
          <a:prstGeom prst="flowChartConnector">
            <a:avLst/>
          </a:prstGeom>
        </p:spPr>
      </p:pic>
      <p:pic>
        <p:nvPicPr>
          <p:cNvPr id="9" name="Picture 8" descr="Head outline and magnifying glass">
            <a:extLst>
              <a:ext uri="{FF2B5EF4-FFF2-40B4-BE49-F238E27FC236}">
                <a16:creationId xmlns:a16="http://schemas.microsoft.com/office/drawing/2014/main" id="{CA520666-3FF8-6889-BE2E-07D4AE33401E}"/>
              </a:ext>
            </a:extLst>
          </p:cNvPr>
          <p:cNvPicPr>
            <a:picLocks noChangeAspect="1"/>
          </p:cNvPicPr>
          <p:nvPr/>
        </p:nvPicPr>
        <p:blipFill>
          <a:blip r:embed="rId6" cstate="screen">
            <a:extLst>
              <a:ext uri="{28A0092B-C50C-407E-A947-70E740481C1C}">
                <a14:useLocalDpi xmlns:a14="http://schemas.microsoft.com/office/drawing/2010/main"/>
              </a:ext>
            </a:extLst>
          </a:blip>
          <a:srcRect/>
          <a:stretch/>
        </p:blipFill>
        <p:spPr>
          <a:xfrm>
            <a:off x="5632450" y="3248025"/>
            <a:ext cx="4187320" cy="3886200"/>
          </a:xfrm>
          <a:prstGeom prst="flowChartConnector">
            <a:avLst/>
          </a:prstGeom>
        </p:spPr>
      </p:pic>
      <p:pic>
        <p:nvPicPr>
          <p:cNvPr id="10" name="Picture 9" descr="Eyes on a candy">
            <a:extLst>
              <a:ext uri="{FF2B5EF4-FFF2-40B4-BE49-F238E27FC236}">
                <a16:creationId xmlns:a16="http://schemas.microsoft.com/office/drawing/2014/main" id="{0E0AD59F-BF9A-82AB-1271-F571B1F08F66}"/>
              </a:ext>
            </a:extLst>
          </p:cNvPr>
          <p:cNvPicPr>
            <a:picLocks noChangeAspect="1"/>
          </p:cNvPicPr>
          <p:nvPr/>
        </p:nvPicPr>
        <p:blipFill>
          <a:blip r:embed="rId7" cstate="screen">
            <a:extLst>
              <a:ext uri="{28A0092B-C50C-407E-A947-70E740481C1C}">
                <a14:useLocalDpi xmlns:a14="http://schemas.microsoft.com/office/drawing/2010/main"/>
              </a:ext>
            </a:extLst>
          </a:blip>
          <a:srcRect/>
          <a:stretch>
            <a:fillRect/>
          </a:stretch>
        </p:blipFill>
        <p:spPr>
          <a:xfrm>
            <a:off x="15104880" y="3247390"/>
            <a:ext cx="4187320" cy="3886200"/>
          </a:xfrm>
          <a:prstGeom prst="flowChartConnector">
            <a:avLst/>
          </a:prstGeom>
        </p:spPr>
      </p:pic>
      <p:sp>
        <p:nvSpPr>
          <p:cNvPr id="11" name="TextBox 10">
            <a:extLst>
              <a:ext uri="{FF2B5EF4-FFF2-40B4-BE49-F238E27FC236}">
                <a16:creationId xmlns:a16="http://schemas.microsoft.com/office/drawing/2014/main" id="{438BBDC8-ED24-45CE-C2E7-B6D71260D793}"/>
              </a:ext>
            </a:extLst>
          </p:cNvPr>
          <p:cNvSpPr txBox="1"/>
          <p:nvPr/>
        </p:nvSpPr>
        <p:spPr>
          <a:xfrm>
            <a:off x="1892549" y="7331075"/>
            <a:ext cx="1911101" cy="769441"/>
          </a:xfrm>
          <a:prstGeom prst="rect">
            <a:avLst/>
          </a:prstGeom>
          <a:noFill/>
        </p:spPr>
        <p:txBody>
          <a:bodyPr wrap="none" rtlCol="0">
            <a:spAutoFit/>
          </a:bodyPr>
          <a:lstStyle/>
          <a:p>
            <a:r>
              <a:rPr lang="en-US" sz="4400" b="1" dirty="0"/>
              <a:t>Stress</a:t>
            </a:r>
            <a:endParaRPr lang="en-CA" b="1" dirty="0"/>
          </a:p>
        </p:txBody>
      </p:sp>
      <p:sp>
        <p:nvSpPr>
          <p:cNvPr id="12" name="TextBox 11">
            <a:extLst>
              <a:ext uri="{FF2B5EF4-FFF2-40B4-BE49-F238E27FC236}">
                <a16:creationId xmlns:a16="http://schemas.microsoft.com/office/drawing/2014/main" id="{0516CB7B-0899-63ED-14E3-879489183B06}"/>
              </a:ext>
            </a:extLst>
          </p:cNvPr>
          <p:cNvSpPr txBox="1"/>
          <p:nvPr/>
        </p:nvSpPr>
        <p:spPr>
          <a:xfrm>
            <a:off x="6354402" y="7316470"/>
            <a:ext cx="2630848" cy="769441"/>
          </a:xfrm>
          <a:prstGeom prst="rect">
            <a:avLst/>
          </a:prstGeom>
          <a:noFill/>
        </p:spPr>
        <p:txBody>
          <a:bodyPr wrap="none" rtlCol="0">
            <a:spAutoFit/>
          </a:bodyPr>
          <a:lstStyle/>
          <a:p>
            <a:r>
              <a:rPr lang="en-US" sz="4400" b="1" dirty="0"/>
              <a:t>Curiosity</a:t>
            </a:r>
            <a:endParaRPr lang="en-CA" b="1" dirty="0"/>
          </a:p>
        </p:txBody>
      </p:sp>
      <p:sp>
        <p:nvSpPr>
          <p:cNvPr id="13" name="TextBox 12">
            <a:extLst>
              <a:ext uri="{FF2B5EF4-FFF2-40B4-BE49-F238E27FC236}">
                <a16:creationId xmlns:a16="http://schemas.microsoft.com/office/drawing/2014/main" id="{A62A4D11-265B-AF67-98AD-42DD85FB037D}"/>
              </a:ext>
            </a:extLst>
          </p:cNvPr>
          <p:cNvSpPr txBox="1"/>
          <p:nvPr/>
        </p:nvSpPr>
        <p:spPr>
          <a:xfrm>
            <a:off x="10487867" y="7331075"/>
            <a:ext cx="3983783" cy="769441"/>
          </a:xfrm>
          <a:prstGeom prst="rect">
            <a:avLst/>
          </a:prstGeom>
          <a:noFill/>
        </p:spPr>
        <p:txBody>
          <a:bodyPr wrap="none" rtlCol="0">
            <a:spAutoFit/>
          </a:bodyPr>
          <a:lstStyle/>
          <a:p>
            <a:r>
              <a:rPr lang="en-US" sz="4400" b="1" dirty="0"/>
              <a:t>Peer Pressure</a:t>
            </a:r>
            <a:endParaRPr lang="en-CA" b="1" dirty="0"/>
          </a:p>
        </p:txBody>
      </p:sp>
      <p:sp>
        <p:nvSpPr>
          <p:cNvPr id="14" name="TextBox 13">
            <a:extLst>
              <a:ext uri="{FF2B5EF4-FFF2-40B4-BE49-F238E27FC236}">
                <a16:creationId xmlns:a16="http://schemas.microsoft.com/office/drawing/2014/main" id="{29D3C59C-3855-DB40-170F-31FD48449480}"/>
              </a:ext>
            </a:extLst>
          </p:cNvPr>
          <p:cNvSpPr txBox="1"/>
          <p:nvPr/>
        </p:nvSpPr>
        <p:spPr>
          <a:xfrm>
            <a:off x="14928850" y="7362636"/>
            <a:ext cx="4449695" cy="1446550"/>
          </a:xfrm>
          <a:prstGeom prst="rect">
            <a:avLst/>
          </a:prstGeom>
          <a:noFill/>
        </p:spPr>
        <p:txBody>
          <a:bodyPr wrap="square" rtlCol="0">
            <a:spAutoFit/>
          </a:bodyPr>
          <a:lstStyle/>
          <a:p>
            <a:pPr algn="ctr"/>
            <a:r>
              <a:rPr lang="en-US" sz="4400" b="1" dirty="0"/>
              <a:t>Enjoy the Feeling</a:t>
            </a:r>
            <a:endParaRPr lang="en-CA" b="1" dirty="0"/>
          </a:p>
        </p:txBody>
      </p:sp>
    </p:spTree>
    <p:extLst>
      <p:ext uri="{BB962C8B-B14F-4D97-AF65-F5344CB8AC3E}">
        <p14:creationId xmlns:p14="http://schemas.microsoft.com/office/powerpoint/2010/main" val="36422101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heel(1)">
                                      <p:cBhvr>
                                        <p:cTn id="16" dur="2000"/>
                                        <p:tgtEl>
                                          <p:spTgt spid="9"/>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heel(1)">
                                      <p:cBhvr>
                                        <p:cTn id="34" dur="2000"/>
                                        <p:tgtEl>
                                          <p:spTgt spid="10"/>
                                        </p:tgtEl>
                                      </p:cBhvr>
                                    </p:animEffect>
                                  </p:childTnLst>
                                </p:cTn>
                              </p:par>
                            </p:childTnLst>
                          </p:cTn>
                        </p:par>
                        <p:par>
                          <p:cTn id="35" fill="hold">
                            <p:stCondLst>
                              <p:cond delay="2000"/>
                            </p:stCondLst>
                            <p:childTnLst>
                              <p:par>
                                <p:cTn id="36" presetID="10"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14110C-DC96-E0F5-4D49-8376DB2564CB}"/>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6</a:t>
            </a:fld>
            <a:endParaRPr lang="en-CA" spc="-25" dirty="0"/>
          </a:p>
        </p:txBody>
      </p:sp>
      <p:pic>
        <p:nvPicPr>
          <p:cNvPr id="5" name="object 2">
            <a:extLst>
              <a:ext uri="{FF2B5EF4-FFF2-40B4-BE49-F238E27FC236}">
                <a16:creationId xmlns:a16="http://schemas.microsoft.com/office/drawing/2014/main" id="{F89BFB49-3F10-5E94-84D8-45E3ED335CF4}"/>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4CEA886F-DEB4-6D35-FD51-3F0748CA41C7}"/>
              </a:ext>
            </a:extLst>
          </p:cNvPr>
          <p:cNvSpPr>
            <a:spLocks noGrp="1"/>
          </p:cNvSpPr>
          <p:nvPr>
            <p:ph type="title"/>
          </p:nvPr>
        </p:nvSpPr>
        <p:spPr>
          <a:xfrm>
            <a:off x="2127250" y="496411"/>
            <a:ext cx="16971645" cy="1015663"/>
          </a:xfrm>
        </p:spPr>
        <p:txBody>
          <a:bodyPr/>
          <a:lstStyle/>
          <a:p>
            <a:r>
              <a:rPr lang="en-US" sz="6600" dirty="0"/>
              <a:t>Non-Medical Use of Medications</a:t>
            </a:r>
            <a:endParaRPr lang="en-CA" sz="6600" dirty="0"/>
          </a:p>
        </p:txBody>
      </p:sp>
      <p:sp>
        <p:nvSpPr>
          <p:cNvPr id="8" name="Rectangle: Rounded Corners 7">
            <a:extLst>
              <a:ext uri="{FF2B5EF4-FFF2-40B4-BE49-F238E27FC236}">
                <a16:creationId xmlns:a16="http://schemas.microsoft.com/office/drawing/2014/main" id="{CFEB5B2F-5DDC-22BC-E97E-FFFEDF97606F}"/>
              </a:ext>
            </a:extLst>
          </p:cNvPr>
          <p:cNvSpPr/>
          <p:nvPr/>
        </p:nvSpPr>
        <p:spPr>
          <a:xfrm>
            <a:off x="2384810" y="3368675"/>
            <a:ext cx="6981440" cy="5715000"/>
          </a:xfrm>
          <a:prstGeom prst="round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t>What substance is the leading cause of poison control </a:t>
            </a:r>
            <a:r>
              <a:rPr lang="en-US" sz="5400" b="1" dirty="0" err="1"/>
              <a:t>centre</a:t>
            </a:r>
            <a:r>
              <a:rPr lang="en-US" sz="5400" b="1" dirty="0"/>
              <a:t> calls in Canada?</a:t>
            </a:r>
            <a:endParaRPr lang="en-CA" sz="5400" b="1" dirty="0"/>
          </a:p>
        </p:txBody>
      </p:sp>
      <p:pic>
        <p:nvPicPr>
          <p:cNvPr id="10" name="Picture 9" descr="Wood human figure">
            <a:extLst>
              <a:ext uri="{FF2B5EF4-FFF2-40B4-BE49-F238E27FC236}">
                <a16:creationId xmlns:a16="http://schemas.microsoft.com/office/drawing/2014/main" id="{E3F509C3-790B-971F-ACF9-AFFA5CC60E8F}"/>
              </a:ext>
            </a:extLst>
          </p:cNvPr>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a:off x="1634876" y="2293938"/>
            <a:ext cx="2210706" cy="2149474"/>
          </a:xfrm>
          <a:prstGeom prst="ellipse">
            <a:avLst/>
          </a:prstGeom>
        </p:spPr>
      </p:pic>
      <p:sp>
        <p:nvSpPr>
          <p:cNvPr id="13" name="Rectangle: Rounded Corners 12">
            <a:extLst>
              <a:ext uri="{FF2B5EF4-FFF2-40B4-BE49-F238E27FC236}">
                <a16:creationId xmlns:a16="http://schemas.microsoft.com/office/drawing/2014/main" id="{0F12DB54-5AC6-02B7-BEB3-821E9460D536}"/>
              </a:ext>
            </a:extLst>
          </p:cNvPr>
          <p:cNvSpPr/>
          <p:nvPr/>
        </p:nvSpPr>
        <p:spPr>
          <a:xfrm>
            <a:off x="10737852" y="3371580"/>
            <a:ext cx="6981440" cy="5715000"/>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5400" b="1" dirty="0"/>
              <a:t>Pain medication</a:t>
            </a:r>
          </a:p>
          <a:p>
            <a:pPr algn="ctr"/>
            <a:r>
              <a:rPr lang="en-US" sz="4400" dirty="0"/>
              <a:t>(acetaminophen, ibuprofen, opioids)</a:t>
            </a:r>
            <a:endParaRPr lang="en-CA" sz="4400" dirty="0"/>
          </a:p>
        </p:txBody>
      </p:sp>
      <p:pic>
        <p:nvPicPr>
          <p:cNvPr id="14" name="Picture 13">
            <a:extLst>
              <a:ext uri="{FF2B5EF4-FFF2-40B4-BE49-F238E27FC236}">
                <a16:creationId xmlns:a16="http://schemas.microsoft.com/office/drawing/2014/main" id="{760FB955-E2F9-5CD9-C650-2B6C2C337E81}"/>
              </a:ext>
            </a:extLst>
          </p:cNvPr>
          <p:cNvPicPr>
            <a:picLocks noChangeAspect="1"/>
          </p:cNvPicPr>
          <p:nvPr/>
        </p:nvPicPr>
        <p:blipFill>
          <a:blip r:embed="rId5" cstate="screen">
            <a:extLst>
              <a:ext uri="{28A0092B-C50C-407E-A947-70E740481C1C}">
                <a14:useLocalDpi xmlns:a14="http://schemas.microsoft.com/office/drawing/2010/main"/>
              </a:ext>
            </a:extLst>
          </a:blip>
          <a:srcRect b="-135"/>
          <a:stretch>
            <a:fillRect/>
          </a:stretch>
        </p:blipFill>
        <p:spPr>
          <a:xfrm>
            <a:off x="9794492" y="2296843"/>
            <a:ext cx="2210706" cy="2149474"/>
          </a:xfrm>
          <a:prstGeom prst="ellipse">
            <a:avLst/>
          </a:prstGeom>
        </p:spPr>
      </p:pic>
    </p:spTree>
    <p:extLst>
      <p:ext uri="{BB962C8B-B14F-4D97-AF65-F5344CB8AC3E}">
        <p14:creationId xmlns:p14="http://schemas.microsoft.com/office/powerpoint/2010/main" val="15890909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AF858-42F9-6B92-9ECC-521BEB6FF48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E1E9AA-1B08-6674-F7C2-2BEA5DA8DFCA}"/>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7</a:t>
            </a:fld>
            <a:endParaRPr lang="en-CA" spc="-25" dirty="0"/>
          </a:p>
        </p:txBody>
      </p:sp>
      <p:pic>
        <p:nvPicPr>
          <p:cNvPr id="5" name="object 2">
            <a:extLst>
              <a:ext uri="{FF2B5EF4-FFF2-40B4-BE49-F238E27FC236}">
                <a16:creationId xmlns:a16="http://schemas.microsoft.com/office/drawing/2014/main" id="{1B78BAE3-1DC7-47AA-0DFB-01590F969CDC}"/>
              </a:ext>
            </a:extLst>
          </p:cNvPr>
          <p:cNvPicPr/>
          <p:nvPr/>
        </p:nvPicPr>
        <p:blipFill>
          <a:blip r:embed="rId3"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DEBBEE96-AB80-1BC7-4C1F-1314E29ED60A}"/>
              </a:ext>
            </a:extLst>
          </p:cNvPr>
          <p:cNvSpPr>
            <a:spLocks noGrp="1"/>
          </p:cNvSpPr>
          <p:nvPr>
            <p:ph type="title"/>
          </p:nvPr>
        </p:nvSpPr>
        <p:spPr>
          <a:xfrm>
            <a:off x="2127250" y="496411"/>
            <a:ext cx="16971645" cy="1015663"/>
          </a:xfrm>
        </p:spPr>
        <p:txBody>
          <a:bodyPr/>
          <a:lstStyle/>
          <a:p>
            <a:r>
              <a:rPr lang="en-US" sz="6600" dirty="0"/>
              <a:t>Overview of Youth Medication Use</a:t>
            </a:r>
            <a:endParaRPr lang="en-CA" sz="6600" dirty="0"/>
          </a:p>
        </p:txBody>
      </p:sp>
      <p:graphicFrame>
        <p:nvGraphicFramePr>
          <p:cNvPr id="3" name="Content Placeholder 10">
            <a:extLst>
              <a:ext uri="{FF2B5EF4-FFF2-40B4-BE49-F238E27FC236}">
                <a16:creationId xmlns:a16="http://schemas.microsoft.com/office/drawing/2014/main" id="{983ABCDA-D754-480F-E4E7-ED54935F3FA1}"/>
              </a:ext>
            </a:extLst>
          </p:cNvPr>
          <p:cNvGraphicFramePr>
            <a:graphicFrameLocks/>
          </p:cNvGraphicFramePr>
          <p:nvPr>
            <p:extLst>
              <p:ext uri="{D42A27DB-BD31-4B8C-83A1-F6EECF244321}">
                <p14:modId xmlns:p14="http://schemas.microsoft.com/office/powerpoint/2010/main" val="1645242878"/>
              </p:ext>
            </p:extLst>
          </p:nvPr>
        </p:nvGraphicFramePr>
        <p:xfrm>
          <a:off x="588324" y="2217737"/>
          <a:ext cx="18927452" cy="6873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8728126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graphicEl>
                                              <a:dgm id="{181E4395-600C-42E3-B38A-FE5AC5A61B6C}"/>
                                            </p:graphicEl>
                                          </p:spTgt>
                                        </p:tgtEl>
                                        <p:attrNameLst>
                                          <p:attrName>style.visibility</p:attrName>
                                        </p:attrNameLst>
                                      </p:cBhvr>
                                      <p:to>
                                        <p:strVal val="visible"/>
                                      </p:to>
                                    </p:set>
                                    <p:anim calcmode="lin" valueType="num">
                                      <p:cBhvr>
                                        <p:cTn id="7" dur="500" fill="hold"/>
                                        <p:tgtEl>
                                          <p:spTgt spid="3">
                                            <p:graphicEl>
                                              <a:dgm id="{181E4395-600C-42E3-B38A-FE5AC5A61B6C}"/>
                                            </p:graphicEl>
                                          </p:spTgt>
                                        </p:tgtEl>
                                        <p:attrNameLst>
                                          <p:attrName>ppt_w</p:attrName>
                                        </p:attrNameLst>
                                      </p:cBhvr>
                                      <p:tavLst>
                                        <p:tav tm="0">
                                          <p:val>
                                            <p:fltVal val="0"/>
                                          </p:val>
                                        </p:tav>
                                        <p:tav tm="100000">
                                          <p:val>
                                            <p:strVal val="#ppt_w"/>
                                          </p:val>
                                        </p:tav>
                                      </p:tavLst>
                                    </p:anim>
                                    <p:anim calcmode="lin" valueType="num">
                                      <p:cBhvr>
                                        <p:cTn id="8" dur="500" fill="hold"/>
                                        <p:tgtEl>
                                          <p:spTgt spid="3">
                                            <p:graphicEl>
                                              <a:dgm id="{181E4395-600C-42E3-B38A-FE5AC5A61B6C}"/>
                                            </p:graphic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graphicEl>
                                              <a:dgm id="{69F2A7A0-E596-44DD-B144-DA86AE20846A}"/>
                                            </p:graphicEl>
                                          </p:spTgt>
                                        </p:tgtEl>
                                        <p:attrNameLst>
                                          <p:attrName>style.visibility</p:attrName>
                                        </p:attrNameLst>
                                      </p:cBhvr>
                                      <p:to>
                                        <p:strVal val="visible"/>
                                      </p:to>
                                    </p:set>
                                    <p:anim calcmode="lin" valueType="num">
                                      <p:cBhvr>
                                        <p:cTn id="13" dur="500" fill="hold"/>
                                        <p:tgtEl>
                                          <p:spTgt spid="3">
                                            <p:graphicEl>
                                              <a:dgm id="{69F2A7A0-E596-44DD-B144-DA86AE20846A}"/>
                                            </p:graphicEl>
                                          </p:spTgt>
                                        </p:tgtEl>
                                        <p:attrNameLst>
                                          <p:attrName>ppt_w</p:attrName>
                                        </p:attrNameLst>
                                      </p:cBhvr>
                                      <p:tavLst>
                                        <p:tav tm="0">
                                          <p:val>
                                            <p:fltVal val="0"/>
                                          </p:val>
                                        </p:tav>
                                        <p:tav tm="100000">
                                          <p:val>
                                            <p:strVal val="#ppt_w"/>
                                          </p:val>
                                        </p:tav>
                                      </p:tavLst>
                                    </p:anim>
                                    <p:anim calcmode="lin" valueType="num">
                                      <p:cBhvr>
                                        <p:cTn id="14" dur="500" fill="hold"/>
                                        <p:tgtEl>
                                          <p:spTgt spid="3">
                                            <p:graphicEl>
                                              <a:dgm id="{69F2A7A0-E596-44DD-B144-DA86AE20846A}"/>
                                            </p:graphic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graphicEl>
                                              <a:dgm id="{B8C24997-07E7-4287-AFCA-CD69225E2840}"/>
                                            </p:graphicEl>
                                          </p:spTgt>
                                        </p:tgtEl>
                                        <p:attrNameLst>
                                          <p:attrName>style.visibility</p:attrName>
                                        </p:attrNameLst>
                                      </p:cBhvr>
                                      <p:to>
                                        <p:strVal val="visible"/>
                                      </p:to>
                                    </p:set>
                                    <p:anim calcmode="lin" valueType="num">
                                      <p:cBhvr>
                                        <p:cTn id="19" dur="500" fill="hold"/>
                                        <p:tgtEl>
                                          <p:spTgt spid="3">
                                            <p:graphicEl>
                                              <a:dgm id="{B8C24997-07E7-4287-AFCA-CD69225E2840}"/>
                                            </p:graphicEl>
                                          </p:spTgt>
                                        </p:tgtEl>
                                        <p:attrNameLst>
                                          <p:attrName>ppt_w</p:attrName>
                                        </p:attrNameLst>
                                      </p:cBhvr>
                                      <p:tavLst>
                                        <p:tav tm="0">
                                          <p:val>
                                            <p:fltVal val="0"/>
                                          </p:val>
                                        </p:tav>
                                        <p:tav tm="100000">
                                          <p:val>
                                            <p:strVal val="#ppt_w"/>
                                          </p:val>
                                        </p:tav>
                                      </p:tavLst>
                                    </p:anim>
                                    <p:anim calcmode="lin" valueType="num">
                                      <p:cBhvr>
                                        <p:cTn id="20" dur="500" fill="hold"/>
                                        <p:tgtEl>
                                          <p:spTgt spid="3">
                                            <p:graphicEl>
                                              <a:dgm id="{B8C24997-07E7-4287-AFCA-CD69225E2840}"/>
                                            </p:graphic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graphicEl>
                                              <a:dgm id="{61D94CEA-9491-4CDB-AE01-6159944BA8DC}"/>
                                            </p:graphicEl>
                                          </p:spTgt>
                                        </p:tgtEl>
                                        <p:attrNameLst>
                                          <p:attrName>style.visibility</p:attrName>
                                        </p:attrNameLst>
                                      </p:cBhvr>
                                      <p:to>
                                        <p:strVal val="visible"/>
                                      </p:to>
                                    </p:set>
                                    <p:anim calcmode="lin" valueType="num">
                                      <p:cBhvr>
                                        <p:cTn id="25" dur="500" fill="hold"/>
                                        <p:tgtEl>
                                          <p:spTgt spid="3">
                                            <p:graphicEl>
                                              <a:dgm id="{61D94CEA-9491-4CDB-AE01-6159944BA8DC}"/>
                                            </p:graphicEl>
                                          </p:spTgt>
                                        </p:tgtEl>
                                        <p:attrNameLst>
                                          <p:attrName>ppt_w</p:attrName>
                                        </p:attrNameLst>
                                      </p:cBhvr>
                                      <p:tavLst>
                                        <p:tav tm="0">
                                          <p:val>
                                            <p:fltVal val="0"/>
                                          </p:val>
                                        </p:tav>
                                        <p:tav tm="100000">
                                          <p:val>
                                            <p:strVal val="#ppt_w"/>
                                          </p:val>
                                        </p:tav>
                                      </p:tavLst>
                                    </p:anim>
                                    <p:anim calcmode="lin" valueType="num">
                                      <p:cBhvr>
                                        <p:cTn id="26" dur="500" fill="hold"/>
                                        <p:tgtEl>
                                          <p:spTgt spid="3">
                                            <p:graphicEl>
                                              <a:dgm id="{61D94CEA-9491-4CDB-AE01-6159944BA8DC}"/>
                                            </p:graphicEl>
                                          </p:spTgt>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3">
                                            <p:graphicEl>
                                              <a:dgm id="{93852B0F-646F-416F-BC15-73BA8F34522D}"/>
                                            </p:graphicEl>
                                          </p:spTgt>
                                        </p:tgtEl>
                                        <p:attrNameLst>
                                          <p:attrName>style.visibility</p:attrName>
                                        </p:attrNameLst>
                                      </p:cBhvr>
                                      <p:to>
                                        <p:strVal val="visible"/>
                                      </p:to>
                                    </p:set>
                                    <p:anim calcmode="lin" valueType="num">
                                      <p:cBhvr>
                                        <p:cTn id="31" dur="500" fill="hold"/>
                                        <p:tgtEl>
                                          <p:spTgt spid="3">
                                            <p:graphicEl>
                                              <a:dgm id="{93852B0F-646F-416F-BC15-73BA8F34522D}"/>
                                            </p:graphicEl>
                                          </p:spTgt>
                                        </p:tgtEl>
                                        <p:attrNameLst>
                                          <p:attrName>ppt_w</p:attrName>
                                        </p:attrNameLst>
                                      </p:cBhvr>
                                      <p:tavLst>
                                        <p:tav tm="0">
                                          <p:val>
                                            <p:fltVal val="0"/>
                                          </p:val>
                                        </p:tav>
                                        <p:tav tm="100000">
                                          <p:val>
                                            <p:strVal val="#ppt_w"/>
                                          </p:val>
                                        </p:tav>
                                      </p:tavLst>
                                    </p:anim>
                                    <p:anim calcmode="lin" valueType="num">
                                      <p:cBhvr>
                                        <p:cTn id="32" dur="500" fill="hold"/>
                                        <p:tgtEl>
                                          <p:spTgt spid="3">
                                            <p:graphicEl>
                                              <a:dgm id="{93852B0F-646F-416F-BC15-73BA8F34522D}"/>
                                            </p:graphicEl>
                                          </p:spTgt>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
                                            <p:graphicEl>
                                              <a:dgm id="{CE912AC6-49E1-434F-B338-BFB5C706AB08}"/>
                                            </p:graphicEl>
                                          </p:spTgt>
                                        </p:tgtEl>
                                        <p:attrNameLst>
                                          <p:attrName>style.visibility</p:attrName>
                                        </p:attrNameLst>
                                      </p:cBhvr>
                                      <p:to>
                                        <p:strVal val="visible"/>
                                      </p:to>
                                    </p:set>
                                    <p:anim calcmode="lin" valueType="num">
                                      <p:cBhvr>
                                        <p:cTn id="37" dur="500" fill="hold"/>
                                        <p:tgtEl>
                                          <p:spTgt spid="3">
                                            <p:graphicEl>
                                              <a:dgm id="{CE912AC6-49E1-434F-B338-BFB5C706AB08}"/>
                                            </p:graphicEl>
                                          </p:spTgt>
                                        </p:tgtEl>
                                        <p:attrNameLst>
                                          <p:attrName>ppt_w</p:attrName>
                                        </p:attrNameLst>
                                      </p:cBhvr>
                                      <p:tavLst>
                                        <p:tav tm="0">
                                          <p:val>
                                            <p:fltVal val="0"/>
                                          </p:val>
                                        </p:tav>
                                        <p:tav tm="100000">
                                          <p:val>
                                            <p:strVal val="#ppt_w"/>
                                          </p:val>
                                        </p:tav>
                                      </p:tavLst>
                                    </p:anim>
                                    <p:anim calcmode="lin" valueType="num">
                                      <p:cBhvr>
                                        <p:cTn id="38" dur="500" fill="hold"/>
                                        <p:tgtEl>
                                          <p:spTgt spid="3">
                                            <p:graphicEl>
                                              <a:dgm id="{CE912AC6-49E1-434F-B338-BFB5C706AB08}"/>
                                            </p:graphic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7F9BF-EFD6-9162-7829-E16D0131EB22}"/>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ADF5F8F-2F4C-272B-9F7E-CC12324DBD65}"/>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8</a:t>
            </a:fld>
            <a:endParaRPr lang="en-CA" spc="-25" dirty="0"/>
          </a:p>
        </p:txBody>
      </p:sp>
      <p:pic>
        <p:nvPicPr>
          <p:cNvPr id="5" name="object 2">
            <a:extLst>
              <a:ext uri="{FF2B5EF4-FFF2-40B4-BE49-F238E27FC236}">
                <a16:creationId xmlns:a16="http://schemas.microsoft.com/office/drawing/2014/main" id="{8B9439FC-1128-057F-B53F-5D22C1016CA2}"/>
              </a:ext>
            </a:extLst>
          </p:cNvPr>
          <p:cNvPicPr/>
          <p:nvPr/>
        </p:nvPicPr>
        <p:blipFill>
          <a:blip r:embed="rId4"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38672433-00CC-47AE-5301-648D2D0D862D}"/>
              </a:ext>
            </a:extLst>
          </p:cNvPr>
          <p:cNvSpPr>
            <a:spLocks noGrp="1"/>
          </p:cNvSpPr>
          <p:nvPr>
            <p:ph type="title"/>
          </p:nvPr>
        </p:nvSpPr>
        <p:spPr>
          <a:xfrm>
            <a:off x="2127250" y="496411"/>
            <a:ext cx="16971645" cy="1015663"/>
          </a:xfrm>
        </p:spPr>
        <p:txBody>
          <a:bodyPr/>
          <a:lstStyle/>
          <a:p>
            <a:r>
              <a:rPr lang="en-US" sz="6600" dirty="0"/>
              <a:t>What is an Opioid?</a:t>
            </a:r>
            <a:endParaRPr lang="en-CA" sz="6600" dirty="0"/>
          </a:p>
        </p:txBody>
      </p:sp>
      <p:graphicFrame>
        <p:nvGraphicFramePr>
          <p:cNvPr id="15" name="Diagram 14">
            <a:extLst>
              <a:ext uri="{FF2B5EF4-FFF2-40B4-BE49-F238E27FC236}">
                <a16:creationId xmlns:a16="http://schemas.microsoft.com/office/drawing/2014/main" id="{B1A7F875-EC1D-9585-CD5B-C95B9DA9C5B9}"/>
              </a:ext>
            </a:extLst>
          </p:cNvPr>
          <p:cNvGraphicFramePr/>
          <p:nvPr>
            <p:extLst>
              <p:ext uri="{D42A27DB-BD31-4B8C-83A1-F6EECF244321}">
                <p14:modId xmlns:p14="http://schemas.microsoft.com/office/powerpoint/2010/main" val="1567079255"/>
              </p:ext>
            </p:extLst>
          </p:nvPr>
        </p:nvGraphicFramePr>
        <p:xfrm>
          <a:off x="-539750" y="2239786"/>
          <a:ext cx="11353799" cy="682977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7" name="Diagram 16">
            <a:extLst>
              <a:ext uri="{FF2B5EF4-FFF2-40B4-BE49-F238E27FC236}">
                <a16:creationId xmlns:a16="http://schemas.microsoft.com/office/drawing/2014/main" id="{1735EF3E-DA32-F509-D672-EB9FDD021F31}"/>
              </a:ext>
            </a:extLst>
          </p:cNvPr>
          <p:cNvGraphicFramePr/>
          <p:nvPr>
            <p:extLst>
              <p:ext uri="{D42A27DB-BD31-4B8C-83A1-F6EECF244321}">
                <p14:modId xmlns:p14="http://schemas.microsoft.com/office/powerpoint/2010/main" val="2451938452"/>
              </p:ext>
            </p:extLst>
          </p:nvPr>
        </p:nvGraphicFramePr>
        <p:xfrm>
          <a:off x="8985250" y="2239786"/>
          <a:ext cx="11353799" cy="682977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6015152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graphicEl>
                                              <a:dgm id="{A4F50064-021C-419F-90B6-04D1843A0758}"/>
                                            </p:graphicEl>
                                          </p:spTgt>
                                        </p:tgtEl>
                                        <p:attrNameLst>
                                          <p:attrName>style.visibility</p:attrName>
                                        </p:attrNameLst>
                                      </p:cBhvr>
                                      <p:to>
                                        <p:strVal val="visible"/>
                                      </p:to>
                                    </p:set>
                                    <p:animEffect transition="in" filter="randombar(horizontal)">
                                      <p:cBhvr>
                                        <p:cTn id="7" dur="500"/>
                                        <p:tgtEl>
                                          <p:spTgt spid="15">
                                            <p:graphicEl>
                                              <a:dgm id="{A4F50064-021C-419F-90B6-04D1843A0758}"/>
                                            </p:graphicEl>
                                          </p:spTgt>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5">
                                            <p:graphicEl>
                                              <a:dgm id="{A646FD62-1D8F-423B-A20C-7222266F397B}"/>
                                            </p:graphicEl>
                                          </p:spTgt>
                                        </p:tgtEl>
                                        <p:attrNameLst>
                                          <p:attrName>style.visibility</p:attrName>
                                        </p:attrNameLst>
                                      </p:cBhvr>
                                      <p:to>
                                        <p:strVal val="visible"/>
                                      </p:to>
                                    </p:set>
                                    <p:animEffect transition="in" filter="randombar(horizontal)">
                                      <p:cBhvr>
                                        <p:cTn id="10" dur="500"/>
                                        <p:tgtEl>
                                          <p:spTgt spid="15">
                                            <p:graphicEl>
                                              <a:dgm id="{A646FD62-1D8F-423B-A20C-7222266F397B}"/>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5">
                                            <p:graphicEl>
                                              <a:dgm id="{FD8E1B0D-10F1-451D-89F6-AE571A3F732B}"/>
                                            </p:graphicEl>
                                          </p:spTgt>
                                        </p:tgtEl>
                                        <p:attrNameLst>
                                          <p:attrName>style.visibility</p:attrName>
                                        </p:attrNameLst>
                                      </p:cBhvr>
                                      <p:to>
                                        <p:strVal val="visible"/>
                                      </p:to>
                                    </p:set>
                                    <p:animEffect transition="in" filter="randombar(horizontal)">
                                      <p:cBhvr>
                                        <p:cTn id="15" dur="500"/>
                                        <p:tgtEl>
                                          <p:spTgt spid="15">
                                            <p:graphicEl>
                                              <a:dgm id="{FD8E1B0D-10F1-451D-89F6-AE571A3F732B}"/>
                                            </p:graphicEl>
                                          </p:spTgt>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15">
                                            <p:graphicEl>
                                              <a:dgm id="{62CBDEED-4BBC-446C-B32A-C2D50EC58037}"/>
                                            </p:graphicEl>
                                          </p:spTgt>
                                        </p:tgtEl>
                                        <p:attrNameLst>
                                          <p:attrName>style.visibility</p:attrName>
                                        </p:attrNameLst>
                                      </p:cBhvr>
                                      <p:to>
                                        <p:strVal val="visible"/>
                                      </p:to>
                                    </p:set>
                                    <p:animEffect transition="in" filter="randombar(horizontal)">
                                      <p:cBhvr>
                                        <p:cTn id="18" dur="500"/>
                                        <p:tgtEl>
                                          <p:spTgt spid="15">
                                            <p:graphicEl>
                                              <a:dgm id="{62CBDEED-4BBC-446C-B32A-C2D50EC58037}"/>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5">
                                            <p:graphicEl>
                                              <a:dgm id="{BEE60A82-1B6F-4E65-874C-5C9C571CF2C0}"/>
                                            </p:graphicEl>
                                          </p:spTgt>
                                        </p:tgtEl>
                                        <p:attrNameLst>
                                          <p:attrName>style.visibility</p:attrName>
                                        </p:attrNameLst>
                                      </p:cBhvr>
                                      <p:to>
                                        <p:strVal val="visible"/>
                                      </p:to>
                                    </p:set>
                                    <p:animEffect transition="in" filter="randombar(horizontal)">
                                      <p:cBhvr>
                                        <p:cTn id="23" dur="500"/>
                                        <p:tgtEl>
                                          <p:spTgt spid="15">
                                            <p:graphicEl>
                                              <a:dgm id="{BEE60A82-1B6F-4E65-874C-5C9C571CF2C0}"/>
                                            </p:graphicEl>
                                          </p:spTgt>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5">
                                            <p:graphicEl>
                                              <a:dgm id="{2C4E7062-F9D0-4CB0-80D0-82422548A373}"/>
                                            </p:graphicEl>
                                          </p:spTgt>
                                        </p:tgtEl>
                                        <p:attrNameLst>
                                          <p:attrName>style.visibility</p:attrName>
                                        </p:attrNameLst>
                                      </p:cBhvr>
                                      <p:to>
                                        <p:strVal val="visible"/>
                                      </p:to>
                                    </p:set>
                                    <p:animEffect transition="in" filter="randombar(horizontal)">
                                      <p:cBhvr>
                                        <p:cTn id="26" dur="500"/>
                                        <p:tgtEl>
                                          <p:spTgt spid="15">
                                            <p:graphicEl>
                                              <a:dgm id="{2C4E7062-F9D0-4CB0-80D0-82422548A373}"/>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7">
                                            <p:graphicEl>
                                              <a:dgm id="{A4F50064-021C-419F-90B6-04D1843A0758}"/>
                                            </p:graphicEl>
                                          </p:spTgt>
                                        </p:tgtEl>
                                        <p:attrNameLst>
                                          <p:attrName>style.visibility</p:attrName>
                                        </p:attrNameLst>
                                      </p:cBhvr>
                                      <p:to>
                                        <p:strVal val="visible"/>
                                      </p:to>
                                    </p:set>
                                    <p:animEffect transition="in" filter="randombar(horizontal)">
                                      <p:cBhvr>
                                        <p:cTn id="31" dur="500"/>
                                        <p:tgtEl>
                                          <p:spTgt spid="17">
                                            <p:graphicEl>
                                              <a:dgm id="{A4F50064-021C-419F-90B6-04D1843A0758}"/>
                                            </p:graphicEl>
                                          </p:spTgt>
                                        </p:tgtEl>
                                      </p:cBhvr>
                                    </p:animEffect>
                                  </p:childTnLst>
                                </p:cTn>
                              </p:par>
                              <p:par>
                                <p:cTn id="32" presetID="14" presetClass="entr" presetSubtype="10" fill="hold" grpId="0" nodeType="withEffect">
                                  <p:stCondLst>
                                    <p:cond delay="0"/>
                                  </p:stCondLst>
                                  <p:childTnLst>
                                    <p:set>
                                      <p:cBhvr>
                                        <p:cTn id="33" dur="1" fill="hold">
                                          <p:stCondLst>
                                            <p:cond delay="0"/>
                                          </p:stCondLst>
                                        </p:cTn>
                                        <p:tgtEl>
                                          <p:spTgt spid="17">
                                            <p:graphicEl>
                                              <a:dgm id="{A646FD62-1D8F-423B-A20C-7222266F397B}"/>
                                            </p:graphicEl>
                                          </p:spTgt>
                                        </p:tgtEl>
                                        <p:attrNameLst>
                                          <p:attrName>style.visibility</p:attrName>
                                        </p:attrNameLst>
                                      </p:cBhvr>
                                      <p:to>
                                        <p:strVal val="visible"/>
                                      </p:to>
                                    </p:set>
                                    <p:animEffect transition="in" filter="randombar(horizontal)">
                                      <p:cBhvr>
                                        <p:cTn id="34" dur="500"/>
                                        <p:tgtEl>
                                          <p:spTgt spid="17">
                                            <p:graphicEl>
                                              <a:dgm id="{A646FD62-1D8F-423B-A20C-7222266F397B}"/>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grpId="0" nodeType="clickEffect">
                                  <p:stCondLst>
                                    <p:cond delay="0"/>
                                  </p:stCondLst>
                                  <p:childTnLst>
                                    <p:set>
                                      <p:cBhvr>
                                        <p:cTn id="38" dur="1" fill="hold">
                                          <p:stCondLst>
                                            <p:cond delay="0"/>
                                          </p:stCondLst>
                                        </p:cTn>
                                        <p:tgtEl>
                                          <p:spTgt spid="17">
                                            <p:graphicEl>
                                              <a:dgm id="{FD8E1B0D-10F1-451D-89F6-AE571A3F732B}"/>
                                            </p:graphicEl>
                                          </p:spTgt>
                                        </p:tgtEl>
                                        <p:attrNameLst>
                                          <p:attrName>style.visibility</p:attrName>
                                        </p:attrNameLst>
                                      </p:cBhvr>
                                      <p:to>
                                        <p:strVal val="visible"/>
                                      </p:to>
                                    </p:set>
                                    <p:animEffect transition="in" filter="randombar(horizontal)">
                                      <p:cBhvr>
                                        <p:cTn id="39" dur="500"/>
                                        <p:tgtEl>
                                          <p:spTgt spid="17">
                                            <p:graphicEl>
                                              <a:dgm id="{FD8E1B0D-10F1-451D-89F6-AE571A3F732B}"/>
                                            </p:graphicEl>
                                          </p:spTgt>
                                        </p:tgtEl>
                                      </p:cBhvr>
                                    </p:animEffect>
                                  </p:childTnLst>
                                </p:cTn>
                              </p:par>
                              <p:par>
                                <p:cTn id="40" presetID="14" presetClass="entr" presetSubtype="10" fill="hold" grpId="0" nodeType="withEffect">
                                  <p:stCondLst>
                                    <p:cond delay="0"/>
                                  </p:stCondLst>
                                  <p:childTnLst>
                                    <p:set>
                                      <p:cBhvr>
                                        <p:cTn id="41" dur="1" fill="hold">
                                          <p:stCondLst>
                                            <p:cond delay="0"/>
                                          </p:stCondLst>
                                        </p:cTn>
                                        <p:tgtEl>
                                          <p:spTgt spid="17">
                                            <p:graphicEl>
                                              <a:dgm id="{62CBDEED-4BBC-446C-B32A-C2D50EC58037}"/>
                                            </p:graphicEl>
                                          </p:spTgt>
                                        </p:tgtEl>
                                        <p:attrNameLst>
                                          <p:attrName>style.visibility</p:attrName>
                                        </p:attrNameLst>
                                      </p:cBhvr>
                                      <p:to>
                                        <p:strVal val="visible"/>
                                      </p:to>
                                    </p:set>
                                    <p:animEffect transition="in" filter="randombar(horizontal)">
                                      <p:cBhvr>
                                        <p:cTn id="42" dur="500"/>
                                        <p:tgtEl>
                                          <p:spTgt spid="17">
                                            <p:graphicEl>
                                              <a:dgm id="{62CBDEED-4BBC-446C-B32A-C2D50EC58037}"/>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17">
                                            <p:graphicEl>
                                              <a:dgm id="{BEE60A82-1B6F-4E65-874C-5C9C571CF2C0}"/>
                                            </p:graphicEl>
                                          </p:spTgt>
                                        </p:tgtEl>
                                        <p:attrNameLst>
                                          <p:attrName>style.visibility</p:attrName>
                                        </p:attrNameLst>
                                      </p:cBhvr>
                                      <p:to>
                                        <p:strVal val="visible"/>
                                      </p:to>
                                    </p:set>
                                    <p:animEffect transition="in" filter="randombar(horizontal)">
                                      <p:cBhvr>
                                        <p:cTn id="47" dur="500"/>
                                        <p:tgtEl>
                                          <p:spTgt spid="17">
                                            <p:graphicEl>
                                              <a:dgm id="{BEE60A82-1B6F-4E65-874C-5C9C571CF2C0}"/>
                                            </p:graphicEl>
                                          </p:spTgt>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17">
                                            <p:graphicEl>
                                              <a:dgm id="{2C4E7062-F9D0-4CB0-80D0-82422548A373}"/>
                                            </p:graphicEl>
                                          </p:spTgt>
                                        </p:tgtEl>
                                        <p:attrNameLst>
                                          <p:attrName>style.visibility</p:attrName>
                                        </p:attrNameLst>
                                      </p:cBhvr>
                                      <p:to>
                                        <p:strVal val="visible"/>
                                      </p:to>
                                    </p:set>
                                    <p:animEffect transition="in" filter="randombar(horizontal)">
                                      <p:cBhvr>
                                        <p:cTn id="50" dur="500"/>
                                        <p:tgtEl>
                                          <p:spTgt spid="17">
                                            <p:graphicEl>
                                              <a:dgm id="{2C4E7062-F9D0-4CB0-80D0-82422548A37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Sub>
          <a:bldDgm bld="one"/>
        </p:bldSub>
      </p:bldGraphic>
      <p:bldGraphic spid="17" grpId="0">
        <p:bldSub>
          <a:bldDgm bld="one"/>
        </p:bldSub>
      </p:bldGraphic>
    </p:bldLst>
  </p:timing>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EAF858-42F9-6B92-9ECC-521BEB6FF48C}"/>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AE1E9AA-1B08-6674-F7C2-2BEA5DA8DFCA}"/>
              </a:ext>
            </a:extLst>
          </p:cNvPr>
          <p:cNvSpPr>
            <a:spLocks noGrp="1"/>
          </p:cNvSpPr>
          <p:nvPr>
            <p:ph type="sldNum" sz="quarter" idx="7"/>
          </p:nvPr>
        </p:nvSpPr>
        <p:spPr/>
        <p:txBody>
          <a:bodyPr/>
          <a:lstStyle/>
          <a:p>
            <a:pPr marL="38100">
              <a:lnSpc>
                <a:spcPct val="100000"/>
              </a:lnSpc>
              <a:spcBef>
                <a:spcPts val="35"/>
              </a:spcBef>
            </a:pPr>
            <a:fld id="{81D60167-4931-47E6-BA6A-407CBD079E47}" type="slidenum">
              <a:rPr lang="en-CA" spc="-25" smtClean="0"/>
              <a:t>9</a:t>
            </a:fld>
            <a:endParaRPr lang="en-CA" spc="-25" dirty="0"/>
          </a:p>
        </p:txBody>
      </p:sp>
      <p:pic>
        <p:nvPicPr>
          <p:cNvPr id="5" name="object 2">
            <a:extLst>
              <a:ext uri="{FF2B5EF4-FFF2-40B4-BE49-F238E27FC236}">
                <a16:creationId xmlns:a16="http://schemas.microsoft.com/office/drawing/2014/main" id="{1B78BAE3-1DC7-47AA-0DFB-01590F969CDC}"/>
              </a:ext>
            </a:extLst>
          </p:cNvPr>
          <p:cNvPicPr/>
          <p:nvPr/>
        </p:nvPicPr>
        <p:blipFill>
          <a:blip r:embed="rId4" cstate="screen">
            <a:extLst>
              <a:ext uri="{28A0092B-C50C-407E-A947-70E740481C1C}">
                <a14:useLocalDpi xmlns:a14="http://schemas.microsoft.com/office/drawing/2010/main"/>
              </a:ext>
            </a:extLst>
          </a:blip>
          <a:stretch>
            <a:fillRect/>
          </a:stretch>
        </p:blipFill>
        <p:spPr>
          <a:xfrm>
            <a:off x="376953" y="252160"/>
            <a:ext cx="1305028" cy="1305038"/>
          </a:xfrm>
          <a:prstGeom prst="rect">
            <a:avLst/>
          </a:prstGeom>
        </p:spPr>
      </p:pic>
      <p:sp>
        <p:nvSpPr>
          <p:cNvPr id="6" name="Title 1">
            <a:extLst>
              <a:ext uri="{FF2B5EF4-FFF2-40B4-BE49-F238E27FC236}">
                <a16:creationId xmlns:a16="http://schemas.microsoft.com/office/drawing/2014/main" id="{DEBBEE96-AB80-1BC7-4C1F-1314E29ED60A}"/>
              </a:ext>
            </a:extLst>
          </p:cNvPr>
          <p:cNvSpPr>
            <a:spLocks noGrp="1"/>
          </p:cNvSpPr>
          <p:nvPr>
            <p:ph type="title"/>
          </p:nvPr>
        </p:nvSpPr>
        <p:spPr>
          <a:xfrm>
            <a:off x="2127250" y="496411"/>
            <a:ext cx="16971645" cy="1015663"/>
          </a:xfrm>
        </p:spPr>
        <p:txBody>
          <a:bodyPr/>
          <a:lstStyle/>
          <a:p>
            <a:r>
              <a:rPr lang="en-US" sz="6600" dirty="0"/>
              <a:t>How Opioids Work</a:t>
            </a:r>
            <a:endParaRPr lang="en-CA" sz="6600" dirty="0"/>
          </a:p>
        </p:txBody>
      </p:sp>
      <p:pic>
        <p:nvPicPr>
          <p:cNvPr id="3" name="Online Media 2" title="This Is What Happens to Your Brain on Opioids | Short Film Showcase">
            <a:hlinkClick r:id="" action="ppaction://media"/>
            <a:extLst>
              <a:ext uri="{FF2B5EF4-FFF2-40B4-BE49-F238E27FC236}">
                <a16:creationId xmlns:a16="http://schemas.microsoft.com/office/drawing/2014/main" id="{AFCACF18-2433-7A54-434E-33B651699087}"/>
              </a:ext>
            </a:extLst>
          </p:cNvPr>
          <p:cNvPicPr>
            <a:picLocks noRot="1" noChangeAspect="1"/>
          </p:cNvPicPr>
          <p:nvPr>
            <a:videoFile r:link="rId1"/>
          </p:nvPr>
        </p:nvPicPr>
        <p:blipFill>
          <a:blip r:embed="rId5"/>
          <a:stretch>
            <a:fillRect/>
          </a:stretch>
        </p:blipFill>
        <p:spPr>
          <a:xfrm>
            <a:off x="3384550" y="2225675"/>
            <a:ext cx="13335000" cy="7534275"/>
          </a:xfrm>
          <a:prstGeom prst="rect">
            <a:avLst/>
          </a:prstGeom>
        </p:spPr>
      </p:pic>
    </p:spTree>
    <p:extLst>
      <p:ext uri="{BB962C8B-B14F-4D97-AF65-F5344CB8AC3E}">
        <p14:creationId xmlns:p14="http://schemas.microsoft.com/office/powerpoint/2010/main" val="295187495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521d2d6e-7d0d-4af9-af44-011aad182e43}" enabled="1" method="Standard" siteId="{2285467f-c96f-4143-9edf-e88d6878f6ab}" contentBits="0" removed="0"/>
</clbl:labelList>
</file>

<file path=docProps/app.xml><?xml version="1.0" encoding="utf-8"?>
<Properties xmlns="http://schemas.openxmlformats.org/officeDocument/2006/extended-properties" xmlns:vt="http://schemas.openxmlformats.org/officeDocument/2006/docPropsVTypes">
  <Template/>
  <TotalTime>2102</TotalTime>
  <Words>7415</Words>
  <Application>Microsoft Office PowerPoint</Application>
  <PresentationFormat>Custom</PresentationFormat>
  <Paragraphs>454</Paragraphs>
  <Slides>24</Slides>
  <Notes>23</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24</vt:i4>
      </vt:variant>
    </vt:vector>
  </HeadingPairs>
  <TitlesOfParts>
    <vt:vector size="27" baseType="lpstr">
      <vt:lpstr>Myriad Pro</vt:lpstr>
      <vt:lpstr>Calibri</vt:lpstr>
      <vt:lpstr>Office Theme</vt:lpstr>
      <vt:lpstr>PowerPoint Presentation</vt:lpstr>
      <vt:lpstr>Group Expectations</vt:lpstr>
      <vt:lpstr>What is Substance Use?</vt:lpstr>
      <vt:lpstr>What is Substance Use?</vt:lpstr>
      <vt:lpstr>Why Do Youth Use Substances?</vt:lpstr>
      <vt:lpstr>Non-Medical Use of Medications</vt:lpstr>
      <vt:lpstr>Overview of Youth Medication Use</vt:lpstr>
      <vt:lpstr>What is an Opioid?</vt:lpstr>
      <vt:lpstr>How Opioids Work</vt:lpstr>
      <vt:lpstr>About Sedatives</vt:lpstr>
      <vt:lpstr>About Stimulants</vt:lpstr>
      <vt:lpstr>Knowledge Check</vt:lpstr>
      <vt:lpstr>Why We Shouldn’t Take Someone Else’s Medication</vt:lpstr>
      <vt:lpstr>Tips for Safer Substance Use</vt:lpstr>
      <vt:lpstr>Tips for Safer Substance Use</vt:lpstr>
      <vt:lpstr>What is Substance Use Stigma?</vt:lpstr>
      <vt:lpstr>How Would You Respond?</vt:lpstr>
      <vt:lpstr>How Would You Respond?</vt:lpstr>
      <vt:lpstr>Coping Without Substances</vt:lpstr>
      <vt:lpstr>Where to Get Help</vt:lpstr>
      <vt:lpstr>References</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Barrera</dc:creator>
  <cp:lastModifiedBy>Jason</cp:lastModifiedBy>
  <cp:revision>70</cp:revision>
  <dcterms:created xsi:type="dcterms:W3CDTF">2023-09-01T17:17:57Z</dcterms:created>
  <dcterms:modified xsi:type="dcterms:W3CDTF">2026-04-21T15:12:35Z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2023-09-01T00:00:00Z</vt:filetime>
  </property>
  <property fmtid="{D5CDD505-2E9C-101B-9397-08002B2CF9AE}" pid="3" name="Creator">
    <vt:lpwstr>Adobe InDesign 18.5 (Windows)</vt:lpwstr>
  </property>
  <property fmtid="{D5CDD505-2E9C-101B-9397-08002B2CF9AE}" pid="4" name="LastSaved">
    <vt:filetime>2023-09-01T00:00:00Z</vt:filetime>
  </property>
  <property fmtid="{D5CDD505-2E9C-101B-9397-08002B2CF9AE}" pid="5" name="Producer">
    <vt:lpwstr>Adobe PDF Library 17.0</vt:lpwstr>
  </property>
</Properties>
</file>