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0" r:id="rId3"/>
    <p:sldId id="257" r:id="rId4"/>
    <p:sldId id="262" r:id="rId5"/>
    <p:sldId id="265" r:id="rId6"/>
    <p:sldId id="271" r:id="rId7"/>
    <p:sldId id="272" r:id="rId8"/>
    <p:sldId id="275" r:id="rId9"/>
    <p:sldId id="264" r:id="rId10"/>
    <p:sldId id="263" r:id="rId11"/>
    <p:sldId id="266" r:id="rId12"/>
    <p:sldId id="276" r:id="rId13"/>
    <p:sldId id="273" r:id="rId14"/>
    <p:sldId id="274" r:id="rId15"/>
    <p:sldId id="267" r:id="rId16"/>
    <p:sldId id="268" r:id="rId17"/>
    <p:sldId id="269" r:id="rId18"/>
    <p:sldId id="270" r:id="rId19"/>
    <p:sldId id="27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199E08-7ABD-49B2-B370-B7AFF9E0646B}">
          <p14:sldIdLst>
            <p14:sldId id="259"/>
            <p14:sldId id="260"/>
            <p14:sldId id="257"/>
            <p14:sldId id="262"/>
            <p14:sldId id="265"/>
            <p14:sldId id="271"/>
            <p14:sldId id="272"/>
            <p14:sldId id="275"/>
            <p14:sldId id="264"/>
            <p14:sldId id="263"/>
            <p14:sldId id="266"/>
            <p14:sldId id="276"/>
            <p14:sldId id="273"/>
            <p14:sldId id="274"/>
            <p14:sldId id="267"/>
            <p14:sldId id="268"/>
            <p14:sldId id="269"/>
            <p14:sldId id="270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74725" autoAdjust="0"/>
  </p:normalViewPr>
  <p:slideViewPr>
    <p:cSldViewPr>
      <p:cViewPr varScale="1">
        <p:scale>
          <a:sx n="81" d="100"/>
          <a:sy n="81" d="100"/>
        </p:scale>
        <p:origin x="19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15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6" Type="http://schemas.openxmlformats.org/officeDocument/2006/relationships/image" Target="../media/image28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pa.org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6" Type="http://schemas.openxmlformats.org/officeDocument/2006/relationships/image" Target="../media/image28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pa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0CD0E-CDD3-4A32-8728-53706139F14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A39FBCD-6DDB-4217-BFA5-97E2B3ADCB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Characterized by feelings of tension and worried thoughts</a:t>
          </a:r>
        </a:p>
      </dgm:t>
    </dgm:pt>
    <dgm:pt modelId="{76AE6CEB-4E78-4FD8-9B0F-B9F92AEC290F}" type="parTrans" cxnId="{4A70A713-CAFB-4CFF-82EA-90AF0026DC4F}">
      <dgm:prSet/>
      <dgm:spPr/>
      <dgm:t>
        <a:bodyPr/>
        <a:lstStyle/>
        <a:p>
          <a:endParaRPr lang="en-US"/>
        </a:p>
      </dgm:t>
    </dgm:pt>
    <dgm:pt modelId="{0D991E82-FDF8-4E11-9867-4F1801B992D4}" type="sibTrans" cxnId="{4A70A713-CAFB-4CFF-82EA-90AF0026DC4F}">
      <dgm:prSet/>
      <dgm:spPr/>
      <dgm:t>
        <a:bodyPr/>
        <a:lstStyle/>
        <a:p>
          <a:endParaRPr lang="en-US"/>
        </a:p>
      </dgm:t>
    </dgm:pt>
    <dgm:pt modelId="{AA29C350-6CBB-4A88-8492-A23234F212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Excessive or unrealistic worry or fear </a:t>
          </a:r>
        </a:p>
      </dgm:t>
    </dgm:pt>
    <dgm:pt modelId="{146D78D8-5452-470D-ADCD-3C8E4BB2C760}" type="parTrans" cxnId="{5BCDAF36-8655-470B-B0B2-EF48CE245606}">
      <dgm:prSet/>
      <dgm:spPr/>
      <dgm:t>
        <a:bodyPr/>
        <a:lstStyle/>
        <a:p>
          <a:endParaRPr lang="en-US"/>
        </a:p>
      </dgm:t>
    </dgm:pt>
    <dgm:pt modelId="{6117136C-9EFB-4064-B1E0-9217E38A35EC}" type="sibTrans" cxnId="{5BCDAF36-8655-470B-B0B2-EF48CE245606}">
      <dgm:prSet/>
      <dgm:spPr/>
      <dgm:t>
        <a:bodyPr/>
        <a:lstStyle/>
        <a:p>
          <a:endParaRPr lang="en-US"/>
        </a:p>
      </dgm:t>
    </dgm:pt>
    <dgm:pt modelId="{F045392A-64DC-47FD-A176-B0D47BAA2A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Experiencing anxiety does not mean you have an anxiety disorder</a:t>
          </a:r>
        </a:p>
      </dgm:t>
    </dgm:pt>
    <dgm:pt modelId="{C6C6C565-AF53-469C-A7D7-24030A049F22}" type="parTrans" cxnId="{505DF80B-9A2D-476E-AC91-50A9A1A3F353}">
      <dgm:prSet/>
      <dgm:spPr/>
      <dgm:t>
        <a:bodyPr/>
        <a:lstStyle/>
        <a:p>
          <a:endParaRPr lang="en-US"/>
        </a:p>
      </dgm:t>
    </dgm:pt>
    <dgm:pt modelId="{2D278CE9-7D5F-4EB8-A491-31AC7FDF2FBA}" type="sibTrans" cxnId="{505DF80B-9A2D-476E-AC91-50A9A1A3F353}">
      <dgm:prSet/>
      <dgm:spPr/>
      <dgm:t>
        <a:bodyPr/>
        <a:lstStyle/>
        <a:p>
          <a:endParaRPr lang="en-US"/>
        </a:p>
      </dgm:t>
    </dgm:pt>
    <dgm:pt modelId="{F1FD2CF8-B8ED-434E-B4F0-AE7D360A2306}" type="pres">
      <dgm:prSet presAssocID="{44C0CD0E-CDD3-4A32-8728-53706139F143}" presName="root" presStyleCnt="0">
        <dgm:presLayoutVars>
          <dgm:dir/>
          <dgm:resizeHandles val="exact"/>
        </dgm:presLayoutVars>
      </dgm:prSet>
      <dgm:spPr/>
    </dgm:pt>
    <dgm:pt modelId="{A9971B14-160D-457C-9618-9421466ED9D1}" type="pres">
      <dgm:prSet presAssocID="{7A39FBCD-6DDB-4217-BFA5-97E2B3ADCB26}" presName="compNode" presStyleCnt="0"/>
      <dgm:spPr/>
    </dgm:pt>
    <dgm:pt modelId="{06730DF5-BBC0-4FAE-9CF3-9EE3A4153DA1}" type="pres">
      <dgm:prSet presAssocID="{7A39FBCD-6DDB-4217-BFA5-97E2B3ADCB26}" presName="bgRect" presStyleLbl="bgShp" presStyleIdx="0" presStyleCnt="3"/>
      <dgm:spPr/>
    </dgm:pt>
    <dgm:pt modelId="{C58DB383-F252-41FB-AEAC-E2D6BC0B87C2}" type="pres">
      <dgm:prSet presAssocID="{7A39FBCD-6DDB-4217-BFA5-97E2B3ADCB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A1350575-B3C5-4B38-A366-200963DECCC4}" type="pres">
      <dgm:prSet presAssocID="{7A39FBCD-6DDB-4217-BFA5-97E2B3ADCB26}" presName="spaceRect" presStyleCnt="0"/>
      <dgm:spPr/>
    </dgm:pt>
    <dgm:pt modelId="{DE142DD3-83D6-4F71-A777-461D636BBC15}" type="pres">
      <dgm:prSet presAssocID="{7A39FBCD-6DDB-4217-BFA5-97E2B3ADCB26}" presName="parTx" presStyleLbl="revTx" presStyleIdx="0" presStyleCnt="3">
        <dgm:presLayoutVars>
          <dgm:chMax val="0"/>
          <dgm:chPref val="0"/>
        </dgm:presLayoutVars>
      </dgm:prSet>
      <dgm:spPr/>
    </dgm:pt>
    <dgm:pt modelId="{EFC769F7-6FDC-4BDB-98F5-E4993DB5D4A0}" type="pres">
      <dgm:prSet presAssocID="{0D991E82-FDF8-4E11-9867-4F1801B992D4}" presName="sibTrans" presStyleCnt="0"/>
      <dgm:spPr/>
    </dgm:pt>
    <dgm:pt modelId="{90986EDA-06DC-4ABB-9AFC-C930A1F1776A}" type="pres">
      <dgm:prSet presAssocID="{AA29C350-6CBB-4A88-8492-A23234F212EA}" presName="compNode" presStyleCnt="0"/>
      <dgm:spPr/>
    </dgm:pt>
    <dgm:pt modelId="{0A8E1114-A746-465C-977A-01B43EB6C2FF}" type="pres">
      <dgm:prSet presAssocID="{AA29C350-6CBB-4A88-8492-A23234F212EA}" presName="bgRect" presStyleLbl="bgShp" presStyleIdx="1" presStyleCnt="3"/>
      <dgm:spPr/>
    </dgm:pt>
    <dgm:pt modelId="{C464D736-E60D-48EA-A84F-B3C6DFF17F9B}" type="pres">
      <dgm:prSet presAssocID="{AA29C350-6CBB-4A88-8492-A23234F212E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68D83F37-F350-4865-AE7D-70F4F4C3CF8B}" type="pres">
      <dgm:prSet presAssocID="{AA29C350-6CBB-4A88-8492-A23234F212EA}" presName="spaceRect" presStyleCnt="0"/>
      <dgm:spPr/>
    </dgm:pt>
    <dgm:pt modelId="{1C54C6DF-D7E1-4F0C-B328-78F6DFD5B960}" type="pres">
      <dgm:prSet presAssocID="{AA29C350-6CBB-4A88-8492-A23234F212EA}" presName="parTx" presStyleLbl="revTx" presStyleIdx="1" presStyleCnt="3">
        <dgm:presLayoutVars>
          <dgm:chMax val="0"/>
          <dgm:chPref val="0"/>
        </dgm:presLayoutVars>
      </dgm:prSet>
      <dgm:spPr/>
    </dgm:pt>
    <dgm:pt modelId="{8B45096C-9367-4734-B779-5728D8797460}" type="pres">
      <dgm:prSet presAssocID="{6117136C-9EFB-4064-B1E0-9217E38A35EC}" presName="sibTrans" presStyleCnt="0"/>
      <dgm:spPr/>
    </dgm:pt>
    <dgm:pt modelId="{A0046B32-7220-48D6-B3C5-1E18E070FDE8}" type="pres">
      <dgm:prSet presAssocID="{F045392A-64DC-47FD-A176-B0D47BAA2A6C}" presName="compNode" presStyleCnt="0"/>
      <dgm:spPr/>
    </dgm:pt>
    <dgm:pt modelId="{58657D42-CF95-4746-8FC7-E469E0729D0E}" type="pres">
      <dgm:prSet presAssocID="{F045392A-64DC-47FD-A176-B0D47BAA2A6C}" presName="bgRect" presStyleLbl="bgShp" presStyleIdx="2" presStyleCnt="3"/>
      <dgm:spPr/>
    </dgm:pt>
    <dgm:pt modelId="{C60E9A64-CBF5-4A18-9846-EBCE0C88F875}" type="pres">
      <dgm:prSet presAssocID="{F045392A-64DC-47FD-A176-B0D47BAA2A6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6E7AEC3-B2C5-42B2-8142-AB06EE7EA95F}" type="pres">
      <dgm:prSet presAssocID="{F045392A-64DC-47FD-A176-B0D47BAA2A6C}" presName="spaceRect" presStyleCnt="0"/>
      <dgm:spPr/>
    </dgm:pt>
    <dgm:pt modelId="{486BC31F-9C72-46BB-B5A6-6CACD28E2DD3}" type="pres">
      <dgm:prSet presAssocID="{F045392A-64DC-47FD-A176-B0D47BAA2A6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05DF80B-9A2D-476E-AC91-50A9A1A3F353}" srcId="{44C0CD0E-CDD3-4A32-8728-53706139F143}" destId="{F045392A-64DC-47FD-A176-B0D47BAA2A6C}" srcOrd="2" destOrd="0" parTransId="{C6C6C565-AF53-469C-A7D7-24030A049F22}" sibTransId="{2D278CE9-7D5F-4EB8-A491-31AC7FDF2FBA}"/>
    <dgm:cxn modelId="{4A70A713-CAFB-4CFF-82EA-90AF0026DC4F}" srcId="{44C0CD0E-CDD3-4A32-8728-53706139F143}" destId="{7A39FBCD-6DDB-4217-BFA5-97E2B3ADCB26}" srcOrd="0" destOrd="0" parTransId="{76AE6CEB-4E78-4FD8-9B0F-B9F92AEC290F}" sibTransId="{0D991E82-FDF8-4E11-9867-4F1801B992D4}"/>
    <dgm:cxn modelId="{5BCDAF36-8655-470B-B0B2-EF48CE245606}" srcId="{44C0CD0E-CDD3-4A32-8728-53706139F143}" destId="{AA29C350-6CBB-4A88-8492-A23234F212EA}" srcOrd="1" destOrd="0" parTransId="{146D78D8-5452-470D-ADCD-3C8E4BB2C760}" sibTransId="{6117136C-9EFB-4064-B1E0-9217E38A35EC}"/>
    <dgm:cxn modelId="{DD6E7942-3944-4CDE-A0EC-B47D9FEBA54E}" type="presOf" srcId="{44C0CD0E-CDD3-4A32-8728-53706139F143}" destId="{F1FD2CF8-B8ED-434E-B4F0-AE7D360A2306}" srcOrd="0" destOrd="0" presId="urn:microsoft.com/office/officeart/2018/2/layout/IconVerticalSolidList"/>
    <dgm:cxn modelId="{FB57549F-255C-4E91-ADD4-B0615011DCE2}" type="presOf" srcId="{7A39FBCD-6DDB-4217-BFA5-97E2B3ADCB26}" destId="{DE142DD3-83D6-4F71-A777-461D636BBC15}" srcOrd="0" destOrd="0" presId="urn:microsoft.com/office/officeart/2018/2/layout/IconVerticalSolidList"/>
    <dgm:cxn modelId="{326FE0CA-E982-48C0-9216-A0DA9F6CC4C9}" type="presOf" srcId="{AA29C350-6CBB-4A88-8492-A23234F212EA}" destId="{1C54C6DF-D7E1-4F0C-B328-78F6DFD5B960}" srcOrd="0" destOrd="0" presId="urn:microsoft.com/office/officeart/2018/2/layout/IconVerticalSolidList"/>
    <dgm:cxn modelId="{59BF8DF7-833E-45BF-8727-A6E201E7A82C}" type="presOf" srcId="{F045392A-64DC-47FD-A176-B0D47BAA2A6C}" destId="{486BC31F-9C72-46BB-B5A6-6CACD28E2DD3}" srcOrd="0" destOrd="0" presId="urn:microsoft.com/office/officeart/2018/2/layout/IconVerticalSolidList"/>
    <dgm:cxn modelId="{33277B95-92A2-48E9-97F3-E058FFB97E5A}" type="presParOf" srcId="{F1FD2CF8-B8ED-434E-B4F0-AE7D360A2306}" destId="{A9971B14-160D-457C-9618-9421466ED9D1}" srcOrd="0" destOrd="0" presId="urn:microsoft.com/office/officeart/2018/2/layout/IconVerticalSolidList"/>
    <dgm:cxn modelId="{67C7E37E-FB6A-4EE1-A5CF-8482B82B0893}" type="presParOf" srcId="{A9971B14-160D-457C-9618-9421466ED9D1}" destId="{06730DF5-BBC0-4FAE-9CF3-9EE3A4153DA1}" srcOrd="0" destOrd="0" presId="urn:microsoft.com/office/officeart/2018/2/layout/IconVerticalSolidList"/>
    <dgm:cxn modelId="{4B4ECEEE-A3A5-4E85-99C1-15C91BBB29B5}" type="presParOf" srcId="{A9971B14-160D-457C-9618-9421466ED9D1}" destId="{C58DB383-F252-41FB-AEAC-E2D6BC0B87C2}" srcOrd="1" destOrd="0" presId="urn:microsoft.com/office/officeart/2018/2/layout/IconVerticalSolidList"/>
    <dgm:cxn modelId="{4A0CF640-BE08-441C-9F14-E68B448A0208}" type="presParOf" srcId="{A9971B14-160D-457C-9618-9421466ED9D1}" destId="{A1350575-B3C5-4B38-A366-200963DECCC4}" srcOrd="2" destOrd="0" presId="urn:microsoft.com/office/officeart/2018/2/layout/IconVerticalSolidList"/>
    <dgm:cxn modelId="{8D34C787-60A0-4067-AE20-D5CED1DA64B8}" type="presParOf" srcId="{A9971B14-160D-457C-9618-9421466ED9D1}" destId="{DE142DD3-83D6-4F71-A777-461D636BBC15}" srcOrd="3" destOrd="0" presId="urn:microsoft.com/office/officeart/2018/2/layout/IconVerticalSolidList"/>
    <dgm:cxn modelId="{483629E8-3151-4828-A01C-0D1BDEDED607}" type="presParOf" srcId="{F1FD2CF8-B8ED-434E-B4F0-AE7D360A2306}" destId="{EFC769F7-6FDC-4BDB-98F5-E4993DB5D4A0}" srcOrd="1" destOrd="0" presId="urn:microsoft.com/office/officeart/2018/2/layout/IconVerticalSolidList"/>
    <dgm:cxn modelId="{BDD74A1A-99E5-422B-A4C4-786BD4AD77D3}" type="presParOf" srcId="{F1FD2CF8-B8ED-434E-B4F0-AE7D360A2306}" destId="{90986EDA-06DC-4ABB-9AFC-C930A1F1776A}" srcOrd="2" destOrd="0" presId="urn:microsoft.com/office/officeart/2018/2/layout/IconVerticalSolidList"/>
    <dgm:cxn modelId="{55DDAF14-899B-462A-8441-B32F9B5255FE}" type="presParOf" srcId="{90986EDA-06DC-4ABB-9AFC-C930A1F1776A}" destId="{0A8E1114-A746-465C-977A-01B43EB6C2FF}" srcOrd="0" destOrd="0" presId="urn:microsoft.com/office/officeart/2018/2/layout/IconVerticalSolidList"/>
    <dgm:cxn modelId="{7EA1637C-9667-4554-848E-4EBB9767DCAD}" type="presParOf" srcId="{90986EDA-06DC-4ABB-9AFC-C930A1F1776A}" destId="{C464D736-E60D-48EA-A84F-B3C6DFF17F9B}" srcOrd="1" destOrd="0" presId="urn:microsoft.com/office/officeart/2018/2/layout/IconVerticalSolidList"/>
    <dgm:cxn modelId="{1FB19810-1E3D-4DD8-B7B7-9AEABF4BA185}" type="presParOf" srcId="{90986EDA-06DC-4ABB-9AFC-C930A1F1776A}" destId="{68D83F37-F350-4865-AE7D-70F4F4C3CF8B}" srcOrd="2" destOrd="0" presId="urn:microsoft.com/office/officeart/2018/2/layout/IconVerticalSolidList"/>
    <dgm:cxn modelId="{248C08FE-260B-48FE-9139-45BB4A59E664}" type="presParOf" srcId="{90986EDA-06DC-4ABB-9AFC-C930A1F1776A}" destId="{1C54C6DF-D7E1-4F0C-B328-78F6DFD5B960}" srcOrd="3" destOrd="0" presId="urn:microsoft.com/office/officeart/2018/2/layout/IconVerticalSolidList"/>
    <dgm:cxn modelId="{DB2C6BBC-D910-4555-99CF-0B96D9755D0F}" type="presParOf" srcId="{F1FD2CF8-B8ED-434E-B4F0-AE7D360A2306}" destId="{8B45096C-9367-4734-B779-5728D8797460}" srcOrd="3" destOrd="0" presId="urn:microsoft.com/office/officeart/2018/2/layout/IconVerticalSolidList"/>
    <dgm:cxn modelId="{8B2010DA-E56E-42AB-A566-BC7A6283FCB3}" type="presParOf" srcId="{F1FD2CF8-B8ED-434E-B4F0-AE7D360A2306}" destId="{A0046B32-7220-48D6-B3C5-1E18E070FDE8}" srcOrd="4" destOrd="0" presId="urn:microsoft.com/office/officeart/2018/2/layout/IconVerticalSolidList"/>
    <dgm:cxn modelId="{0F656480-FF20-427B-A908-38F073C6E95F}" type="presParOf" srcId="{A0046B32-7220-48D6-B3C5-1E18E070FDE8}" destId="{58657D42-CF95-4746-8FC7-E469E0729D0E}" srcOrd="0" destOrd="0" presId="urn:microsoft.com/office/officeart/2018/2/layout/IconVerticalSolidList"/>
    <dgm:cxn modelId="{0CB6E90A-C02D-4D20-B9CB-7B71D9F46F47}" type="presParOf" srcId="{A0046B32-7220-48D6-B3C5-1E18E070FDE8}" destId="{C60E9A64-CBF5-4A18-9846-EBCE0C88F875}" srcOrd="1" destOrd="0" presId="urn:microsoft.com/office/officeart/2018/2/layout/IconVerticalSolidList"/>
    <dgm:cxn modelId="{FB9A1854-575C-4443-9BE5-FB0810CCA5DB}" type="presParOf" srcId="{A0046B32-7220-48D6-B3C5-1E18E070FDE8}" destId="{E6E7AEC3-B2C5-42B2-8142-AB06EE7EA95F}" srcOrd="2" destOrd="0" presId="urn:microsoft.com/office/officeart/2018/2/layout/IconVerticalSolidList"/>
    <dgm:cxn modelId="{D5DE34F0-BB2B-4152-A19A-F358C7823457}" type="presParOf" srcId="{A0046B32-7220-48D6-B3C5-1E18E070FDE8}" destId="{486BC31F-9C72-46BB-B5A6-6CACD28E2D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0C449F-6B7E-4C15-B9E6-EBF1A8AB027F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FF6206-6AAF-4429-858C-241DB2C46A6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Feelings of panic, fear,  restlessness</a:t>
          </a:r>
        </a:p>
      </dgm:t>
    </dgm:pt>
    <dgm:pt modelId="{35789A2F-5EE5-4439-AC79-233048B7B3CE}" type="parTrans" cxnId="{1A78C3EC-991A-49CB-A51F-34AA82B409D0}">
      <dgm:prSet/>
      <dgm:spPr/>
      <dgm:t>
        <a:bodyPr/>
        <a:lstStyle/>
        <a:p>
          <a:endParaRPr lang="en-US"/>
        </a:p>
      </dgm:t>
    </dgm:pt>
    <dgm:pt modelId="{E4BAFDA5-0ADC-43D6-ADE7-3B50B85A5348}" type="sibTrans" cxnId="{1A78C3EC-991A-49CB-A51F-34AA82B409D0}">
      <dgm:prSet/>
      <dgm:spPr/>
      <dgm:t>
        <a:bodyPr/>
        <a:lstStyle/>
        <a:p>
          <a:endParaRPr lang="en-US"/>
        </a:p>
      </dgm:t>
    </dgm:pt>
    <dgm:pt modelId="{D0EC9B5A-1BF1-4224-B5A5-8CCEDEA1E53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Sleep problems, always feeling tired</a:t>
          </a:r>
        </a:p>
      </dgm:t>
    </dgm:pt>
    <dgm:pt modelId="{0D6A0637-F4D5-4A19-9FC2-0067F8B324FF}" type="parTrans" cxnId="{81C54A2D-BD4A-4C7E-87C1-C79410481D83}">
      <dgm:prSet/>
      <dgm:spPr/>
      <dgm:t>
        <a:bodyPr/>
        <a:lstStyle/>
        <a:p>
          <a:endParaRPr lang="en-US"/>
        </a:p>
      </dgm:t>
    </dgm:pt>
    <dgm:pt modelId="{DAE8A111-DDF4-4DA7-B5B4-E36729C015E1}" type="sibTrans" cxnId="{81C54A2D-BD4A-4C7E-87C1-C79410481D83}">
      <dgm:prSet/>
      <dgm:spPr/>
      <dgm:t>
        <a:bodyPr/>
        <a:lstStyle/>
        <a:p>
          <a:endParaRPr lang="en-US"/>
        </a:p>
      </dgm:t>
    </dgm:pt>
    <dgm:pt modelId="{D069E273-B7BD-4E20-B2E8-4FF2F556708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Cold, sweaty, numb hands or feet</a:t>
          </a:r>
        </a:p>
      </dgm:t>
    </dgm:pt>
    <dgm:pt modelId="{03D4912B-0FFE-4786-86E8-CA6090C16361}" type="parTrans" cxnId="{E55F747C-5BDA-4F73-9080-62F7321A02D8}">
      <dgm:prSet/>
      <dgm:spPr/>
      <dgm:t>
        <a:bodyPr/>
        <a:lstStyle/>
        <a:p>
          <a:endParaRPr lang="en-US"/>
        </a:p>
      </dgm:t>
    </dgm:pt>
    <dgm:pt modelId="{0848F13F-E175-471E-B2E6-96A7496C01F2}" type="sibTrans" cxnId="{E55F747C-5BDA-4F73-9080-62F7321A02D8}">
      <dgm:prSet/>
      <dgm:spPr/>
      <dgm:t>
        <a:bodyPr/>
        <a:lstStyle/>
        <a:p>
          <a:endParaRPr lang="en-US"/>
        </a:p>
      </dgm:t>
    </dgm:pt>
    <dgm:pt modelId="{8E22417D-294B-4645-9119-F5E60B712C1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Shortness of breath</a:t>
          </a:r>
        </a:p>
      </dgm:t>
    </dgm:pt>
    <dgm:pt modelId="{4D88B9FD-AF02-4B0A-A510-4BACED67C631}" type="parTrans" cxnId="{B23DB62C-83ED-4AB9-9E99-751C5C72EFAF}">
      <dgm:prSet/>
      <dgm:spPr/>
      <dgm:t>
        <a:bodyPr/>
        <a:lstStyle/>
        <a:p>
          <a:endParaRPr lang="en-US"/>
        </a:p>
      </dgm:t>
    </dgm:pt>
    <dgm:pt modelId="{A1C5A577-95C7-403B-98B1-8D9EED420B81}" type="sibTrans" cxnId="{B23DB62C-83ED-4AB9-9E99-751C5C72EFAF}">
      <dgm:prSet/>
      <dgm:spPr/>
      <dgm:t>
        <a:bodyPr/>
        <a:lstStyle/>
        <a:p>
          <a:endParaRPr lang="en-US"/>
        </a:p>
      </dgm:t>
    </dgm:pt>
    <dgm:pt modelId="{D418237C-76C6-4E3C-B19B-EBD1F116608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Heart racing</a:t>
          </a:r>
        </a:p>
      </dgm:t>
    </dgm:pt>
    <dgm:pt modelId="{EC2B457F-9595-46AE-890F-64FCBAB1F07A}" type="parTrans" cxnId="{4CCD7A3C-CBE9-4351-A827-9139B8AF8BC8}">
      <dgm:prSet/>
      <dgm:spPr/>
      <dgm:t>
        <a:bodyPr/>
        <a:lstStyle/>
        <a:p>
          <a:endParaRPr lang="en-US"/>
        </a:p>
      </dgm:t>
    </dgm:pt>
    <dgm:pt modelId="{B6B35654-41F7-45F5-9F63-AE7049B78925}" type="sibTrans" cxnId="{4CCD7A3C-CBE9-4351-A827-9139B8AF8BC8}">
      <dgm:prSet/>
      <dgm:spPr/>
      <dgm:t>
        <a:bodyPr/>
        <a:lstStyle/>
        <a:p>
          <a:endParaRPr lang="en-US"/>
        </a:p>
      </dgm:t>
    </dgm:pt>
    <dgm:pt modelId="{D1E412D6-3470-4CD1-B059-EBBCCDC1011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Upset stomach</a:t>
          </a:r>
        </a:p>
      </dgm:t>
    </dgm:pt>
    <dgm:pt modelId="{08DC7CEA-F66C-4143-964A-E0BF9AEB7321}" type="parTrans" cxnId="{05677DBE-B84C-4C04-BA25-AFEE126A5DB0}">
      <dgm:prSet/>
      <dgm:spPr/>
      <dgm:t>
        <a:bodyPr/>
        <a:lstStyle/>
        <a:p>
          <a:endParaRPr lang="en-US"/>
        </a:p>
      </dgm:t>
    </dgm:pt>
    <dgm:pt modelId="{645E12EC-F392-4652-95EB-D3AC67719684}" type="sibTrans" cxnId="{05677DBE-B84C-4C04-BA25-AFEE126A5DB0}">
      <dgm:prSet/>
      <dgm:spPr/>
      <dgm:t>
        <a:bodyPr/>
        <a:lstStyle/>
        <a:p>
          <a:endParaRPr lang="en-US"/>
        </a:p>
      </dgm:t>
    </dgm:pt>
    <dgm:pt modelId="{648D5B76-C301-4C25-AAE2-3752C441CC7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Muscle tension</a:t>
          </a:r>
        </a:p>
      </dgm:t>
    </dgm:pt>
    <dgm:pt modelId="{24A6EEA6-DA8E-4556-9FCD-EE4A001EB6FE}" type="parTrans" cxnId="{E70D720F-B886-460C-A1F0-B9CE0E07EBCA}">
      <dgm:prSet/>
      <dgm:spPr/>
      <dgm:t>
        <a:bodyPr/>
        <a:lstStyle/>
        <a:p>
          <a:endParaRPr lang="en-US"/>
        </a:p>
      </dgm:t>
    </dgm:pt>
    <dgm:pt modelId="{81A86788-5FB2-4CCD-974C-54BE24722B75}" type="sibTrans" cxnId="{E70D720F-B886-460C-A1F0-B9CE0E07EBCA}">
      <dgm:prSet/>
      <dgm:spPr/>
      <dgm:t>
        <a:bodyPr/>
        <a:lstStyle/>
        <a:p>
          <a:endParaRPr lang="en-US"/>
        </a:p>
      </dgm:t>
    </dgm:pt>
    <dgm:pt modelId="{3A5F3CD3-7A8E-4399-A01E-AD60756E9BE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Could lead to panic attacks</a:t>
          </a:r>
        </a:p>
      </dgm:t>
    </dgm:pt>
    <dgm:pt modelId="{DB1A962B-BC15-462D-BA99-C26E96DA784C}" type="parTrans" cxnId="{24405DE0-AB1F-43F5-8450-37510E0E328C}">
      <dgm:prSet/>
      <dgm:spPr/>
      <dgm:t>
        <a:bodyPr/>
        <a:lstStyle/>
        <a:p>
          <a:endParaRPr lang="en-US"/>
        </a:p>
      </dgm:t>
    </dgm:pt>
    <dgm:pt modelId="{796EB123-79A3-4D97-82B8-1AF0BC34B011}" type="sibTrans" cxnId="{24405DE0-AB1F-43F5-8450-37510E0E328C}">
      <dgm:prSet/>
      <dgm:spPr/>
      <dgm:t>
        <a:bodyPr/>
        <a:lstStyle/>
        <a:p>
          <a:endParaRPr lang="en-US"/>
        </a:p>
      </dgm:t>
    </dgm:pt>
    <dgm:pt modelId="{22C8CCC6-CF32-41EA-AD1F-7C6E52EFFD6B}" type="pres">
      <dgm:prSet presAssocID="{FB0C449F-6B7E-4C15-B9E6-EBF1A8AB027F}" presName="root" presStyleCnt="0">
        <dgm:presLayoutVars>
          <dgm:dir/>
          <dgm:resizeHandles val="exact"/>
        </dgm:presLayoutVars>
      </dgm:prSet>
      <dgm:spPr/>
    </dgm:pt>
    <dgm:pt modelId="{CB489634-12FF-4285-9B48-A62ACEC7D24E}" type="pres">
      <dgm:prSet presAssocID="{A5FF6206-6AAF-4429-858C-241DB2C46A63}" presName="compNode" presStyleCnt="0"/>
      <dgm:spPr/>
    </dgm:pt>
    <dgm:pt modelId="{13AB6ED9-8E3C-4DEA-8BE8-3A8A01988E8E}" type="pres">
      <dgm:prSet presAssocID="{A5FF6206-6AAF-4429-858C-241DB2C46A63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4C5B7F3-C6CE-4474-BF76-3D3FCAC86FE5}" type="pres">
      <dgm:prSet presAssocID="{A5FF6206-6AAF-4429-858C-241DB2C46A63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1150BB43-7368-495A-AB13-722AC6C6CD99}" type="pres">
      <dgm:prSet presAssocID="{A5FF6206-6AAF-4429-858C-241DB2C46A63}" presName="spaceRect" presStyleCnt="0"/>
      <dgm:spPr/>
    </dgm:pt>
    <dgm:pt modelId="{B977FA69-5965-4EBD-ADD4-DB724E307916}" type="pres">
      <dgm:prSet presAssocID="{A5FF6206-6AAF-4429-858C-241DB2C46A63}" presName="textRect" presStyleLbl="revTx" presStyleIdx="0" presStyleCnt="8">
        <dgm:presLayoutVars>
          <dgm:chMax val="1"/>
          <dgm:chPref val="1"/>
        </dgm:presLayoutVars>
      </dgm:prSet>
      <dgm:spPr/>
    </dgm:pt>
    <dgm:pt modelId="{11CE0F5D-3E19-4065-B9DD-D67BE4B0F6B5}" type="pres">
      <dgm:prSet presAssocID="{E4BAFDA5-0ADC-43D6-ADE7-3B50B85A5348}" presName="sibTrans" presStyleCnt="0"/>
      <dgm:spPr/>
    </dgm:pt>
    <dgm:pt modelId="{4AFA98B9-19ED-468F-A80A-FF0EF0F5DE28}" type="pres">
      <dgm:prSet presAssocID="{D0EC9B5A-1BF1-4224-B5A5-8CCEDEA1E533}" presName="compNode" presStyleCnt="0"/>
      <dgm:spPr/>
    </dgm:pt>
    <dgm:pt modelId="{90D36E58-355E-4D39-97DE-257CAE9A9B3A}" type="pres">
      <dgm:prSet presAssocID="{D0EC9B5A-1BF1-4224-B5A5-8CCEDEA1E533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4264325A-A36E-4C07-86A6-A233580F40B3}" type="pres">
      <dgm:prSet presAssocID="{D0EC9B5A-1BF1-4224-B5A5-8CCEDEA1E53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869BD8C6-4E62-4681-90D8-CBACBE480F9E}" type="pres">
      <dgm:prSet presAssocID="{D0EC9B5A-1BF1-4224-B5A5-8CCEDEA1E533}" presName="spaceRect" presStyleCnt="0"/>
      <dgm:spPr/>
    </dgm:pt>
    <dgm:pt modelId="{79C082B1-1964-4144-88B8-3B2F93B4D271}" type="pres">
      <dgm:prSet presAssocID="{D0EC9B5A-1BF1-4224-B5A5-8CCEDEA1E533}" presName="textRect" presStyleLbl="revTx" presStyleIdx="1" presStyleCnt="8">
        <dgm:presLayoutVars>
          <dgm:chMax val="1"/>
          <dgm:chPref val="1"/>
        </dgm:presLayoutVars>
      </dgm:prSet>
      <dgm:spPr/>
    </dgm:pt>
    <dgm:pt modelId="{3AA4FA55-A9BA-4F58-A9DB-B48FCFB2C321}" type="pres">
      <dgm:prSet presAssocID="{DAE8A111-DDF4-4DA7-B5B4-E36729C015E1}" presName="sibTrans" presStyleCnt="0"/>
      <dgm:spPr/>
    </dgm:pt>
    <dgm:pt modelId="{7BBDBE1B-DE13-4B70-A208-C8792423B8AA}" type="pres">
      <dgm:prSet presAssocID="{D069E273-B7BD-4E20-B2E8-4FF2F556708B}" presName="compNode" presStyleCnt="0"/>
      <dgm:spPr/>
    </dgm:pt>
    <dgm:pt modelId="{6A02A0B3-AB57-4AF6-8470-5672FECA5893}" type="pres">
      <dgm:prSet presAssocID="{D069E273-B7BD-4E20-B2E8-4FF2F556708B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D191C4E9-2740-46BD-8DFE-44E7C7D04528}" type="pres">
      <dgm:prSet presAssocID="{D069E273-B7BD-4E20-B2E8-4FF2F556708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B98927AB-DEA0-4A18-9CA6-D4994B4D09DB}" type="pres">
      <dgm:prSet presAssocID="{D069E273-B7BD-4E20-B2E8-4FF2F556708B}" presName="spaceRect" presStyleCnt="0"/>
      <dgm:spPr/>
    </dgm:pt>
    <dgm:pt modelId="{0015C3C1-6BD8-488D-9C1B-874FA3EA517A}" type="pres">
      <dgm:prSet presAssocID="{D069E273-B7BD-4E20-B2E8-4FF2F556708B}" presName="textRect" presStyleLbl="revTx" presStyleIdx="2" presStyleCnt="8">
        <dgm:presLayoutVars>
          <dgm:chMax val="1"/>
          <dgm:chPref val="1"/>
        </dgm:presLayoutVars>
      </dgm:prSet>
      <dgm:spPr/>
    </dgm:pt>
    <dgm:pt modelId="{142E8183-9FBA-4C12-BE53-44AAC0BC82C3}" type="pres">
      <dgm:prSet presAssocID="{0848F13F-E175-471E-B2E6-96A7496C01F2}" presName="sibTrans" presStyleCnt="0"/>
      <dgm:spPr/>
    </dgm:pt>
    <dgm:pt modelId="{4FF81FEA-066D-4B4A-9C96-0E6C4BB36ABC}" type="pres">
      <dgm:prSet presAssocID="{8E22417D-294B-4645-9119-F5E60B712C12}" presName="compNode" presStyleCnt="0"/>
      <dgm:spPr/>
    </dgm:pt>
    <dgm:pt modelId="{0E906B11-0C71-49CF-9539-56094ABBAC44}" type="pres">
      <dgm:prSet presAssocID="{8E22417D-294B-4645-9119-F5E60B712C12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F1BA59F0-F6ED-4B72-A32F-E40F10EF8A28}" type="pres">
      <dgm:prSet presAssocID="{8E22417D-294B-4645-9119-F5E60B712C12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DC55F6D1-EFA8-4B45-A096-ED4B8C255947}" type="pres">
      <dgm:prSet presAssocID="{8E22417D-294B-4645-9119-F5E60B712C12}" presName="spaceRect" presStyleCnt="0"/>
      <dgm:spPr/>
    </dgm:pt>
    <dgm:pt modelId="{74BB90A9-EB9A-43AB-ABC1-282EFA17BF7D}" type="pres">
      <dgm:prSet presAssocID="{8E22417D-294B-4645-9119-F5E60B712C12}" presName="textRect" presStyleLbl="revTx" presStyleIdx="3" presStyleCnt="8">
        <dgm:presLayoutVars>
          <dgm:chMax val="1"/>
          <dgm:chPref val="1"/>
        </dgm:presLayoutVars>
      </dgm:prSet>
      <dgm:spPr/>
    </dgm:pt>
    <dgm:pt modelId="{252885EB-84DE-4E2E-B5BD-4BC73AA83926}" type="pres">
      <dgm:prSet presAssocID="{A1C5A577-95C7-403B-98B1-8D9EED420B81}" presName="sibTrans" presStyleCnt="0"/>
      <dgm:spPr/>
    </dgm:pt>
    <dgm:pt modelId="{1F2B03A5-8760-4B45-944B-D2A825F8AEB9}" type="pres">
      <dgm:prSet presAssocID="{D418237C-76C6-4E3C-B19B-EBD1F1166082}" presName="compNode" presStyleCnt="0"/>
      <dgm:spPr/>
    </dgm:pt>
    <dgm:pt modelId="{013D4129-543A-4473-AA77-0B6415745110}" type="pres">
      <dgm:prSet presAssocID="{D418237C-76C6-4E3C-B19B-EBD1F1166082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924C6882-096E-4AB6-B5EE-41CEC8139348}" type="pres">
      <dgm:prSet presAssocID="{D418237C-76C6-4E3C-B19B-EBD1F1166082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73D06AD7-38B3-4A1B-A7A4-B323EE15BF34}" type="pres">
      <dgm:prSet presAssocID="{D418237C-76C6-4E3C-B19B-EBD1F1166082}" presName="spaceRect" presStyleCnt="0"/>
      <dgm:spPr/>
    </dgm:pt>
    <dgm:pt modelId="{C4EEA592-0A39-46E6-A1B9-5A29A1A9A247}" type="pres">
      <dgm:prSet presAssocID="{D418237C-76C6-4E3C-B19B-EBD1F1166082}" presName="textRect" presStyleLbl="revTx" presStyleIdx="4" presStyleCnt="8">
        <dgm:presLayoutVars>
          <dgm:chMax val="1"/>
          <dgm:chPref val="1"/>
        </dgm:presLayoutVars>
      </dgm:prSet>
      <dgm:spPr/>
    </dgm:pt>
    <dgm:pt modelId="{59348D2D-71C7-47BD-9DE4-ED36D1C8837E}" type="pres">
      <dgm:prSet presAssocID="{B6B35654-41F7-45F5-9F63-AE7049B78925}" presName="sibTrans" presStyleCnt="0"/>
      <dgm:spPr/>
    </dgm:pt>
    <dgm:pt modelId="{3E38AB2E-5503-40A1-9C98-1C95632A7EDC}" type="pres">
      <dgm:prSet presAssocID="{D1E412D6-3470-4CD1-B059-EBBCCDC10116}" presName="compNode" presStyleCnt="0"/>
      <dgm:spPr/>
    </dgm:pt>
    <dgm:pt modelId="{9C27636A-C6C3-488F-BBB0-50BDA33BFD89}" type="pres">
      <dgm:prSet presAssocID="{D1E412D6-3470-4CD1-B059-EBBCCDC10116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0296892A-AAA9-444E-9BAC-4C1C05D1C6E6}" type="pres">
      <dgm:prSet presAssocID="{D1E412D6-3470-4CD1-B059-EBBCCDC1011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38634927-0F17-4E42-8966-23F6386059DD}" type="pres">
      <dgm:prSet presAssocID="{D1E412D6-3470-4CD1-B059-EBBCCDC10116}" presName="spaceRect" presStyleCnt="0"/>
      <dgm:spPr/>
    </dgm:pt>
    <dgm:pt modelId="{8C95750D-A530-4110-A42B-70E1301FF056}" type="pres">
      <dgm:prSet presAssocID="{D1E412D6-3470-4CD1-B059-EBBCCDC10116}" presName="textRect" presStyleLbl="revTx" presStyleIdx="5" presStyleCnt="8">
        <dgm:presLayoutVars>
          <dgm:chMax val="1"/>
          <dgm:chPref val="1"/>
        </dgm:presLayoutVars>
      </dgm:prSet>
      <dgm:spPr/>
    </dgm:pt>
    <dgm:pt modelId="{B1566FB5-C191-48D9-892C-6448547C64D3}" type="pres">
      <dgm:prSet presAssocID="{645E12EC-F392-4652-95EB-D3AC67719684}" presName="sibTrans" presStyleCnt="0"/>
      <dgm:spPr/>
    </dgm:pt>
    <dgm:pt modelId="{B5A1CA67-68C1-4EFD-8533-3FB2750BD01C}" type="pres">
      <dgm:prSet presAssocID="{648D5B76-C301-4C25-AAE2-3752C441CC74}" presName="compNode" presStyleCnt="0"/>
      <dgm:spPr/>
    </dgm:pt>
    <dgm:pt modelId="{291AFEE6-246F-4A0B-843F-B97623781FE1}" type="pres">
      <dgm:prSet presAssocID="{648D5B76-C301-4C25-AAE2-3752C441CC74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D4672AE1-081D-4C96-AC90-2B495A8DCAE3}" type="pres">
      <dgm:prSet presAssocID="{648D5B76-C301-4C25-AAE2-3752C441CC74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05834BCA-CA94-4B0A-A03F-AEC8F33F0DD6}" type="pres">
      <dgm:prSet presAssocID="{648D5B76-C301-4C25-AAE2-3752C441CC74}" presName="spaceRect" presStyleCnt="0"/>
      <dgm:spPr/>
    </dgm:pt>
    <dgm:pt modelId="{12AA9F2E-4895-4500-B63B-8A923251C8BE}" type="pres">
      <dgm:prSet presAssocID="{648D5B76-C301-4C25-AAE2-3752C441CC74}" presName="textRect" presStyleLbl="revTx" presStyleIdx="6" presStyleCnt="8">
        <dgm:presLayoutVars>
          <dgm:chMax val="1"/>
          <dgm:chPref val="1"/>
        </dgm:presLayoutVars>
      </dgm:prSet>
      <dgm:spPr/>
    </dgm:pt>
    <dgm:pt modelId="{09570364-DF58-4F91-B5D0-841E012CADFC}" type="pres">
      <dgm:prSet presAssocID="{81A86788-5FB2-4CCD-974C-54BE24722B75}" presName="sibTrans" presStyleCnt="0"/>
      <dgm:spPr/>
    </dgm:pt>
    <dgm:pt modelId="{24A6337F-6B15-4C47-8CD6-4160E3E9EB1E}" type="pres">
      <dgm:prSet presAssocID="{3A5F3CD3-7A8E-4399-A01E-AD60756E9BE4}" presName="compNode" presStyleCnt="0"/>
      <dgm:spPr/>
    </dgm:pt>
    <dgm:pt modelId="{A3193B19-F4A5-4FA3-86CD-CC1BC23FDEA2}" type="pres">
      <dgm:prSet presAssocID="{3A5F3CD3-7A8E-4399-A01E-AD60756E9BE4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E7FCA482-613B-4C0C-8144-A793F3E6B519}" type="pres">
      <dgm:prSet presAssocID="{3A5F3CD3-7A8E-4399-A01E-AD60756E9BE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6045D45-8092-463F-A0CE-0AB4EB6168AB}" type="pres">
      <dgm:prSet presAssocID="{3A5F3CD3-7A8E-4399-A01E-AD60756E9BE4}" presName="spaceRect" presStyleCnt="0"/>
      <dgm:spPr/>
    </dgm:pt>
    <dgm:pt modelId="{16F3564A-B950-40C2-9DF5-B4EAEA90A6AE}" type="pres">
      <dgm:prSet presAssocID="{3A5F3CD3-7A8E-4399-A01E-AD60756E9BE4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1952C102-5D1C-4588-8FA2-744700E01631}" type="presOf" srcId="{648D5B76-C301-4C25-AAE2-3752C441CC74}" destId="{12AA9F2E-4895-4500-B63B-8A923251C8BE}" srcOrd="0" destOrd="0" presId="urn:microsoft.com/office/officeart/2018/5/layout/IconLeafLabelList"/>
    <dgm:cxn modelId="{E70D720F-B886-460C-A1F0-B9CE0E07EBCA}" srcId="{FB0C449F-6B7E-4C15-B9E6-EBF1A8AB027F}" destId="{648D5B76-C301-4C25-AAE2-3752C441CC74}" srcOrd="6" destOrd="0" parTransId="{24A6EEA6-DA8E-4556-9FCD-EE4A001EB6FE}" sibTransId="{81A86788-5FB2-4CCD-974C-54BE24722B75}"/>
    <dgm:cxn modelId="{72A11E18-0B6B-4DCA-9B43-C5B12C59CF9B}" type="presOf" srcId="{FB0C449F-6B7E-4C15-B9E6-EBF1A8AB027F}" destId="{22C8CCC6-CF32-41EA-AD1F-7C6E52EFFD6B}" srcOrd="0" destOrd="0" presId="urn:microsoft.com/office/officeart/2018/5/layout/IconLeafLabelList"/>
    <dgm:cxn modelId="{AF125E19-146E-4D10-AE62-A29FB1CC969B}" type="presOf" srcId="{D069E273-B7BD-4E20-B2E8-4FF2F556708B}" destId="{0015C3C1-6BD8-488D-9C1B-874FA3EA517A}" srcOrd="0" destOrd="0" presId="urn:microsoft.com/office/officeart/2018/5/layout/IconLeafLabelList"/>
    <dgm:cxn modelId="{B23DB62C-83ED-4AB9-9E99-751C5C72EFAF}" srcId="{FB0C449F-6B7E-4C15-B9E6-EBF1A8AB027F}" destId="{8E22417D-294B-4645-9119-F5E60B712C12}" srcOrd="3" destOrd="0" parTransId="{4D88B9FD-AF02-4B0A-A510-4BACED67C631}" sibTransId="{A1C5A577-95C7-403B-98B1-8D9EED420B81}"/>
    <dgm:cxn modelId="{81C54A2D-BD4A-4C7E-87C1-C79410481D83}" srcId="{FB0C449F-6B7E-4C15-B9E6-EBF1A8AB027F}" destId="{D0EC9B5A-1BF1-4224-B5A5-8CCEDEA1E533}" srcOrd="1" destOrd="0" parTransId="{0D6A0637-F4D5-4A19-9FC2-0067F8B324FF}" sibTransId="{DAE8A111-DDF4-4DA7-B5B4-E36729C015E1}"/>
    <dgm:cxn modelId="{4CCD7A3C-CBE9-4351-A827-9139B8AF8BC8}" srcId="{FB0C449F-6B7E-4C15-B9E6-EBF1A8AB027F}" destId="{D418237C-76C6-4E3C-B19B-EBD1F1166082}" srcOrd="4" destOrd="0" parTransId="{EC2B457F-9595-46AE-890F-64FCBAB1F07A}" sibTransId="{B6B35654-41F7-45F5-9F63-AE7049B78925}"/>
    <dgm:cxn modelId="{7C9E655E-82AC-4E92-ADF2-DDDA0F1C43EC}" type="presOf" srcId="{3A5F3CD3-7A8E-4399-A01E-AD60756E9BE4}" destId="{16F3564A-B950-40C2-9DF5-B4EAEA90A6AE}" srcOrd="0" destOrd="0" presId="urn:microsoft.com/office/officeart/2018/5/layout/IconLeafLabelList"/>
    <dgm:cxn modelId="{E55F747C-5BDA-4F73-9080-62F7321A02D8}" srcId="{FB0C449F-6B7E-4C15-B9E6-EBF1A8AB027F}" destId="{D069E273-B7BD-4E20-B2E8-4FF2F556708B}" srcOrd="2" destOrd="0" parTransId="{03D4912B-0FFE-4786-86E8-CA6090C16361}" sibTransId="{0848F13F-E175-471E-B2E6-96A7496C01F2}"/>
    <dgm:cxn modelId="{DE913A9A-D56F-4176-A0AB-171DCCAF6797}" type="presOf" srcId="{D418237C-76C6-4E3C-B19B-EBD1F1166082}" destId="{C4EEA592-0A39-46E6-A1B9-5A29A1A9A247}" srcOrd="0" destOrd="0" presId="urn:microsoft.com/office/officeart/2018/5/layout/IconLeafLabelList"/>
    <dgm:cxn modelId="{341404A6-F509-46FA-956A-1BB556DC84AA}" type="presOf" srcId="{D1E412D6-3470-4CD1-B059-EBBCCDC10116}" destId="{8C95750D-A530-4110-A42B-70E1301FF056}" srcOrd="0" destOrd="0" presId="urn:microsoft.com/office/officeart/2018/5/layout/IconLeafLabelList"/>
    <dgm:cxn modelId="{05677DBE-B84C-4C04-BA25-AFEE126A5DB0}" srcId="{FB0C449F-6B7E-4C15-B9E6-EBF1A8AB027F}" destId="{D1E412D6-3470-4CD1-B059-EBBCCDC10116}" srcOrd="5" destOrd="0" parTransId="{08DC7CEA-F66C-4143-964A-E0BF9AEB7321}" sibTransId="{645E12EC-F392-4652-95EB-D3AC67719684}"/>
    <dgm:cxn modelId="{F63BA0D4-A43E-4007-A96D-4CC3A9960C33}" type="presOf" srcId="{8E22417D-294B-4645-9119-F5E60B712C12}" destId="{74BB90A9-EB9A-43AB-ABC1-282EFA17BF7D}" srcOrd="0" destOrd="0" presId="urn:microsoft.com/office/officeart/2018/5/layout/IconLeafLabelList"/>
    <dgm:cxn modelId="{0B312BD6-E73A-413E-A5E5-ABB87433F55C}" type="presOf" srcId="{A5FF6206-6AAF-4429-858C-241DB2C46A63}" destId="{B977FA69-5965-4EBD-ADD4-DB724E307916}" srcOrd="0" destOrd="0" presId="urn:microsoft.com/office/officeart/2018/5/layout/IconLeafLabelList"/>
    <dgm:cxn modelId="{24405DE0-AB1F-43F5-8450-37510E0E328C}" srcId="{FB0C449F-6B7E-4C15-B9E6-EBF1A8AB027F}" destId="{3A5F3CD3-7A8E-4399-A01E-AD60756E9BE4}" srcOrd="7" destOrd="0" parTransId="{DB1A962B-BC15-462D-BA99-C26E96DA784C}" sibTransId="{796EB123-79A3-4D97-82B8-1AF0BC34B011}"/>
    <dgm:cxn modelId="{1A78C3EC-991A-49CB-A51F-34AA82B409D0}" srcId="{FB0C449F-6B7E-4C15-B9E6-EBF1A8AB027F}" destId="{A5FF6206-6AAF-4429-858C-241DB2C46A63}" srcOrd="0" destOrd="0" parTransId="{35789A2F-5EE5-4439-AC79-233048B7B3CE}" sibTransId="{E4BAFDA5-0ADC-43D6-ADE7-3B50B85A5348}"/>
    <dgm:cxn modelId="{08AFD0FE-8BBB-46BF-9C48-4E74977241DF}" type="presOf" srcId="{D0EC9B5A-1BF1-4224-B5A5-8CCEDEA1E533}" destId="{79C082B1-1964-4144-88B8-3B2F93B4D271}" srcOrd="0" destOrd="0" presId="urn:microsoft.com/office/officeart/2018/5/layout/IconLeafLabelList"/>
    <dgm:cxn modelId="{FEA8C976-C4EB-4513-A395-65D7AC8F0C96}" type="presParOf" srcId="{22C8CCC6-CF32-41EA-AD1F-7C6E52EFFD6B}" destId="{CB489634-12FF-4285-9B48-A62ACEC7D24E}" srcOrd="0" destOrd="0" presId="urn:microsoft.com/office/officeart/2018/5/layout/IconLeafLabelList"/>
    <dgm:cxn modelId="{3C0E0A6A-6B58-4697-AFB7-5E5C1DED267C}" type="presParOf" srcId="{CB489634-12FF-4285-9B48-A62ACEC7D24E}" destId="{13AB6ED9-8E3C-4DEA-8BE8-3A8A01988E8E}" srcOrd="0" destOrd="0" presId="urn:microsoft.com/office/officeart/2018/5/layout/IconLeafLabelList"/>
    <dgm:cxn modelId="{F65395BC-D7E0-40F2-8A4F-F927A8BD8F5A}" type="presParOf" srcId="{CB489634-12FF-4285-9B48-A62ACEC7D24E}" destId="{B4C5B7F3-C6CE-4474-BF76-3D3FCAC86FE5}" srcOrd="1" destOrd="0" presId="urn:microsoft.com/office/officeart/2018/5/layout/IconLeafLabelList"/>
    <dgm:cxn modelId="{A4861CD9-D423-4694-9297-5C399E088A9D}" type="presParOf" srcId="{CB489634-12FF-4285-9B48-A62ACEC7D24E}" destId="{1150BB43-7368-495A-AB13-722AC6C6CD99}" srcOrd="2" destOrd="0" presId="urn:microsoft.com/office/officeart/2018/5/layout/IconLeafLabelList"/>
    <dgm:cxn modelId="{FD689292-313C-4056-876D-3F99C6CC384B}" type="presParOf" srcId="{CB489634-12FF-4285-9B48-A62ACEC7D24E}" destId="{B977FA69-5965-4EBD-ADD4-DB724E307916}" srcOrd="3" destOrd="0" presId="urn:microsoft.com/office/officeart/2018/5/layout/IconLeafLabelList"/>
    <dgm:cxn modelId="{C9FD39A4-6665-410C-93F3-080EB913D07D}" type="presParOf" srcId="{22C8CCC6-CF32-41EA-AD1F-7C6E52EFFD6B}" destId="{11CE0F5D-3E19-4065-B9DD-D67BE4B0F6B5}" srcOrd="1" destOrd="0" presId="urn:microsoft.com/office/officeart/2018/5/layout/IconLeafLabelList"/>
    <dgm:cxn modelId="{2A2F00A8-AA9C-424D-A764-A5DF134B6132}" type="presParOf" srcId="{22C8CCC6-CF32-41EA-AD1F-7C6E52EFFD6B}" destId="{4AFA98B9-19ED-468F-A80A-FF0EF0F5DE28}" srcOrd="2" destOrd="0" presId="urn:microsoft.com/office/officeart/2018/5/layout/IconLeafLabelList"/>
    <dgm:cxn modelId="{C712F3EA-69A1-49F5-8DDB-8A87E1318E23}" type="presParOf" srcId="{4AFA98B9-19ED-468F-A80A-FF0EF0F5DE28}" destId="{90D36E58-355E-4D39-97DE-257CAE9A9B3A}" srcOrd="0" destOrd="0" presId="urn:microsoft.com/office/officeart/2018/5/layout/IconLeafLabelList"/>
    <dgm:cxn modelId="{B09974ED-AACC-4D5C-AC7C-8E97FA2E734B}" type="presParOf" srcId="{4AFA98B9-19ED-468F-A80A-FF0EF0F5DE28}" destId="{4264325A-A36E-4C07-86A6-A233580F40B3}" srcOrd="1" destOrd="0" presId="urn:microsoft.com/office/officeart/2018/5/layout/IconLeafLabelList"/>
    <dgm:cxn modelId="{E3455DD2-4229-4E4D-8A5E-3CDF1D30FF25}" type="presParOf" srcId="{4AFA98B9-19ED-468F-A80A-FF0EF0F5DE28}" destId="{869BD8C6-4E62-4681-90D8-CBACBE480F9E}" srcOrd="2" destOrd="0" presId="urn:microsoft.com/office/officeart/2018/5/layout/IconLeafLabelList"/>
    <dgm:cxn modelId="{74A59DDE-F90E-442E-984B-53C447F85905}" type="presParOf" srcId="{4AFA98B9-19ED-468F-A80A-FF0EF0F5DE28}" destId="{79C082B1-1964-4144-88B8-3B2F93B4D271}" srcOrd="3" destOrd="0" presId="urn:microsoft.com/office/officeart/2018/5/layout/IconLeafLabelList"/>
    <dgm:cxn modelId="{4329C646-7146-447A-8821-2F6BA788B1D0}" type="presParOf" srcId="{22C8CCC6-CF32-41EA-AD1F-7C6E52EFFD6B}" destId="{3AA4FA55-A9BA-4F58-A9DB-B48FCFB2C321}" srcOrd="3" destOrd="0" presId="urn:microsoft.com/office/officeart/2018/5/layout/IconLeafLabelList"/>
    <dgm:cxn modelId="{93AD5B8B-02FD-457D-A307-8D4B807283A0}" type="presParOf" srcId="{22C8CCC6-CF32-41EA-AD1F-7C6E52EFFD6B}" destId="{7BBDBE1B-DE13-4B70-A208-C8792423B8AA}" srcOrd="4" destOrd="0" presId="urn:microsoft.com/office/officeart/2018/5/layout/IconLeafLabelList"/>
    <dgm:cxn modelId="{8F5232EC-9B7A-4E83-AE53-3793221084DD}" type="presParOf" srcId="{7BBDBE1B-DE13-4B70-A208-C8792423B8AA}" destId="{6A02A0B3-AB57-4AF6-8470-5672FECA5893}" srcOrd="0" destOrd="0" presId="urn:microsoft.com/office/officeart/2018/5/layout/IconLeafLabelList"/>
    <dgm:cxn modelId="{9AB8092A-CC01-4EB4-A81D-D5C3F60625A5}" type="presParOf" srcId="{7BBDBE1B-DE13-4B70-A208-C8792423B8AA}" destId="{D191C4E9-2740-46BD-8DFE-44E7C7D04528}" srcOrd="1" destOrd="0" presId="urn:microsoft.com/office/officeart/2018/5/layout/IconLeafLabelList"/>
    <dgm:cxn modelId="{0D68F2F6-F75A-42FE-B25A-11F933ABA6AB}" type="presParOf" srcId="{7BBDBE1B-DE13-4B70-A208-C8792423B8AA}" destId="{B98927AB-DEA0-4A18-9CA6-D4994B4D09DB}" srcOrd="2" destOrd="0" presId="urn:microsoft.com/office/officeart/2018/5/layout/IconLeafLabelList"/>
    <dgm:cxn modelId="{0ECB37CD-1BAE-4B7C-B7C1-CDCAE4B3F839}" type="presParOf" srcId="{7BBDBE1B-DE13-4B70-A208-C8792423B8AA}" destId="{0015C3C1-6BD8-488D-9C1B-874FA3EA517A}" srcOrd="3" destOrd="0" presId="urn:microsoft.com/office/officeart/2018/5/layout/IconLeafLabelList"/>
    <dgm:cxn modelId="{BB3BC353-3C45-44F7-9B4E-F4704E60AAF6}" type="presParOf" srcId="{22C8CCC6-CF32-41EA-AD1F-7C6E52EFFD6B}" destId="{142E8183-9FBA-4C12-BE53-44AAC0BC82C3}" srcOrd="5" destOrd="0" presId="urn:microsoft.com/office/officeart/2018/5/layout/IconLeafLabelList"/>
    <dgm:cxn modelId="{32AB7856-A8FD-4D88-989E-851D3C4EBE29}" type="presParOf" srcId="{22C8CCC6-CF32-41EA-AD1F-7C6E52EFFD6B}" destId="{4FF81FEA-066D-4B4A-9C96-0E6C4BB36ABC}" srcOrd="6" destOrd="0" presId="urn:microsoft.com/office/officeart/2018/5/layout/IconLeafLabelList"/>
    <dgm:cxn modelId="{8A943BE7-4F3C-4D29-9C5F-EBA0DA0E4290}" type="presParOf" srcId="{4FF81FEA-066D-4B4A-9C96-0E6C4BB36ABC}" destId="{0E906B11-0C71-49CF-9539-56094ABBAC44}" srcOrd="0" destOrd="0" presId="urn:microsoft.com/office/officeart/2018/5/layout/IconLeafLabelList"/>
    <dgm:cxn modelId="{2BF6BC77-FA08-478F-BE7F-1A4B5069D076}" type="presParOf" srcId="{4FF81FEA-066D-4B4A-9C96-0E6C4BB36ABC}" destId="{F1BA59F0-F6ED-4B72-A32F-E40F10EF8A28}" srcOrd="1" destOrd="0" presId="urn:microsoft.com/office/officeart/2018/5/layout/IconLeafLabelList"/>
    <dgm:cxn modelId="{D6E42DF8-268E-4FE0-9F26-CF9468C6C755}" type="presParOf" srcId="{4FF81FEA-066D-4B4A-9C96-0E6C4BB36ABC}" destId="{DC55F6D1-EFA8-4B45-A096-ED4B8C255947}" srcOrd="2" destOrd="0" presId="urn:microsoft.com/office/officeart/2018/5/layout/IconLeafLabelList"/>
    <dgm:cxn modelId="{12905586-CC49-45BC-A53B-22F94FFB129E}" type="presParOf" srcId="{4FF81FEA-066D-4B4A-9C96-0E6C4BB36ABC}" destId="{74BB90A9-EB9A-43AB-ABC1-282EFA17BF7D}" srcOrd="3" destOrd="0" presId="urn:microsoft.com/office/officeart/2018/5/layout/IconLeafLabelList"/>
    <dgm:cxn modelId="{94148E86-0ED2-406E-A3BD-08A0560662A7}" type="presParOf" srcId="{22C8CCC6-CF32-41EA-AD1F-7C6E52EFFD6B}" destId="{252885EB-84DE-4E2E-B5BD-4BC73AA83926}" srcOrd="7" destOrd="0" presId="urn:microsoft.com/office/officeart/2018/5/layout/IconLeafLabelList"/>
    <dgm:cxn modelId="{8BB0E782-D7DD-4A1E-AD0F-7EE4F98E46BB}" type="presParOf" srcId="{22C8CCC6-CF32-41EA-AD1F-7C6E52EFFD6B}" destId="{1F2B03A5-8760-4B45-944B-D2A825F8AEB9}" srcOrd="8" destOrd="0" presId="urn:microsoft.com/office/officeart/2018/5/layout/IconLeafLabelList"/>
    <dgm:cxn modelId="{F9BE97E6-771A-4D68-879F-493333CE2C91}" type="presParOf" srcId="{1F2B03A5-8760-4B45-944B-D2A825F8AEB9}" destId="{013D4129-543A-4473-AA77-0B6415745110}" srcOrd="0" destOrd="0" presId="urn:microsoft.com/office/officeart/2018/5/layout/IconLeafLabelList"/>
    <dgm:cxn modelId="{5FAC1A33-23AD-4D53-BBE8-43F1E1F6A57F}" type="presParOf" srcId="{1F2B03A5-8760-4B45-944B-D2A825F8AEB9}" destId="{924C6882-096E-4AB6-B5EE-41CEC8139348}" srcOrd="1" destOrd="0" presId="urn:microsoft.com/office/officeart/2018/5/layout/IconLeafLabelList"/>
    <dgm:cxn modelId="{8010901B-88C4-43E4-BCCF-D1FA07417572}" type="presParOf" srcId="{1F2B03A5-8760-4B45-944B-D2A825F8AEB9}" destId="{73D06AD7-38B3-4A1B-A7A4-B323EE15BF34}" srcOrd="2" destOrd="0" presId="urn:microsoft.com/office/officeart/2018/5/layout/IconLeafLabelList"/>
    <dgm:cxn modelId="{00184DED-AC90-4D32-9384-4009BDBEF6A0}" type="presParOf" srcId="{1F2B03A5-8760-4B45-944B-D2A825F8AEB9}" destId="{C4EEA592-0A39-46E6-A1B9-5A29A1A9A247}" srcOrd="3" destOrd="0" presId="urn:microsoft.com/office/officeart/2018/5/layout/IconLeafLabelList"/>
    <dgm:cxn modelId="{98EEF28F-AEE1-4BC3-8D8F-A7104F5C36EA}" type="presParOf" srcId="{22C8CCC6-CF32-41EA-AD1F-7C6E52EFFD6B}" destId="{59348D2D-71C7-47BD-9DE4-ED36D1C8837E}" srcOrd="9" destOrd="0" presId="urn:microsoft.com/office/officeart/2018/5/layout/IconLeafLabelList"/>
    <dgm:cxn modelId="{5356A2A8-B823-4ED6-B275-11A397240EBA}" type="presParOf" srcId="{22C8CCC6-CF32-41EA-AD1F-7C6E52EFFD6B}" destId="{3E38AB2E-5503-40A1-9C98-1C95632A7EDC}" srcOrd="10" destOrd="0" presId="urn:microsoft.com/office/officeart/2018/5/layout/IconLeafLabelList"/>
    <dgm:cxn modelId="{BAA86A87-909C-4DF6-9DB4-6C93C61ACD21}" type="presParOf" srcId="{3E38AB2E-5503-40A1-9C98-1C95632A7EDC}" destId="{9C27636A-C6C3-488F-BBB0-50BDA33BFD89}" srcOrd="0" destOrd="0" presId="urn:microsoft.com/office/officeart/2018/5/layout/IconLeafLabelList"/>
    <dgm:cxn modelId="{50086CDC-3FB0-465A-889A-5564A93676F3}" type="presParOf" srcId="{3E38AB2E-5503-40A1-9C98-1C95632A7EDC}" destId="{0296892A-AAA9-444E-9BAC-4C1C05D1C6E6}" srcOrd="1" destOrd="0" presId="urn:microsoft.com/office/officeart/2018/5/layout/IconLeafLabelList"/>
    <dgm:cxn modelId="{1C7662D4-98BD-4871-8A99-2AC616A45ED4}" type="presParOf" srcId="{3E38AB2E-5503-40A1-9C98-1C95632A7EDC}" destId="{38634927-0F17-4E42-8966-23F6386059DD}" srcOrd="2" destOrd="0" presId="urn:microsoft.com/office/officeart/2018/5/layout/IconLeafLabelList"/>
    <dgm:cxn modelId="{C24978ED-73B3-48C8-A3AE-9005F577B6C3}" type="presParOf" srcId="{3E38AB2E-5503-40A1-9C98-1C95632A7EDC}" destId="{8C95750D-A530-4110-A42B-70E1301FF056}" srcOrd="3" destOrd="0" presId="urn:microsoft.com/office/officeart/2018/5/layout/IconLeafLabelList"/>
    <dgm:cxn modelId="{F4F5A084-75E7-4414-996A-9A317F249716}" type="presParOf" srcId="{22C8CCC6-CF32-41EA-AD1F-7C6E52EFFD6B}" destId="{B1566FB5-C191-48D9-892C-6448547C64D3}" srcOrd="11" destOrd="0" presId="urn:microsoft.com/office/officeart/2018/5/layout/IconLeafLabelList"/>
    <dgm:cxn modelId="{1015C05E-961D-4AB9-AA8F-58C6374A2F01}" type="presParOf" srcId="{22C8CCC6-CF32-41EA-AD1F-7C6E52EFFD6B}" destId="{B5A1CA67-68C1-4EFD-8533-3FB2750BD01C}" srcOrd="12" destOrd="0" presId="urn:microsoft.com/office/officeart/2018/5/layout/IconLeafLabelList"/>
    <dgm:cxn modelId="{2CEB9714-EC16-4698-BA72-AE494E8DEED2}" type="presParOf" srcId="{B5A1CA67-68C1-4EFD-8533-3FB2750BD01C}" destId="{291AFEE6-246F-4A0B-843F-B97623781FE1}" srcOrd="0" destOrd="0" presId="urn:microsoft.com/office/officeart/2018/5/layout/IconLeafLabelList"/>
    <dgm:cxn modelId="{EECCF991-B5FC-4844-81BC-CECA3D47DB8F}" type="presParOf" srcId="{B5A1CA67-68C1-4EFD-8533-3FB2750BD01C}" destId="{D4672AE1-081D-4C96-AC90-2B495A8DCAE3}" srcOrd="1" destOrd="0" presId="urn:microsoft.com/office/officeart/2018/5/layout/IconLeafLabelList"/>
    <dgm:cxn modelId="{00DCE208-D2E5-4953-83EE-3EA31116530D}" type="presParOf" srcId="{B5A1CA67-68C1-4EFD-8533-3FB2750BD01C}" destId="{05834BCA-CA94-4B0A-A03F-AEC8F33F0DD6}" srcOrd="2" destOrd="0" presId="urn:microsoft.com/office/officeart/2018/5/layout/IconLeafLabelList"/>
    <dgm:cxn modelId="{792000C5-4FC0-4351-900A-57323FA60955}" type="presParOf" srcId="{B5A1CA67-68C1-4EFD-8533-3FB2750BD01C}" destId="{12AA9F2E-4895-4500-B63B-8A923251C8BE}" srcOrd="3" destOrd="0" presId="urn:microsoft.com/office/officeart/2018/5/layout/IconLeafLabelList"/>
    <dgm:cxn modelId="{C0BE3084-7BDE-4EC8-85C2-97523856BB8B}" type="presParOf" srcId="{22C8CCC6-CF32-41EA-AD1F-7C6E52EFFD6B}" destId="{09570364-DF58-4F91-B5D0-841E012CADFC}" srcOrd="13" destOrd="0" presId="urn:microsoft.com/office/officeart/2018/5/layout/IconLeafLabelList"/>
    <dgm:cxn modelId="{A4D6F874-1701-4052-AB78-BE7EEE5809F0}" type="presParOf" srcId="{22C8CCC6-CF32-41EA-AD1F-7C6E52EFFD6B}" destId="{24A6337F-6B15-4C47-8CD6-4160E3E9EB1E}" srcOrd="14" destOrd="0" presId="urn:microsoft.com/office/officeart/2018/5/layout/IconLeafLabelList"/>
    <dgm:cxn modelId="{B187DE4E-12A5-47F2-B567-396BC7D780D3}" type="presParOf" srcId="{24A6337F-6B15-4C47-8CD6-4160E3E9EB1E}" destId="{A3193B19-F4A5-4FA3-86CD-CC1BC23FDEA2}" srcOrd="0" destOrd="0" presId="urn:microsoft.com/office/officeart/2018/5/layout/IconLeafLabelList"/>
    <dgm:cxn modelId="{A7880A92-26D9-4319-A53B-9F37D36A4E35}" type="presParOf" srcId="{24A6337F-6B15-4C47-8CD6-4160E3E9EB1E}" destId="{E7FCA482-613B-4C0C-8144-A793F3E6B519}" srcOrd="1" destOrd="0" presId="urn:microsoft.com/office/officeart/2018/5/layout/IconLeafLabelList"/>
    <dgm:cxn modelId="{33B0C95A-D1C4-4AA4-8D8D-2553A8006CCB}" type="presParOf" srcId="{24A6337F-6B15-4C47-8CD6-4160E3E9EB1E}" destId="{66045D45-8092-463F-A0CE-0AB4EB6168AB}" srcOrd="2" destOrd="0" presId="urn:microsoft.com/office/officeart/2018/5/layout/IconLeafLabelList"/>
    <dgm:cxn modelId="{C5464D1D-0BB5-4960-82EB-69C45E7A715E}" type="presParOf" srcId="{24A6337F-6B15-4C47-8CD6-4160E3E9EB1E}" destId="{16F3564A-B950-40C2-9DF5-B4EAEA90A6A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7F2077-AE5E-45A5-BDB7-7C0168BF0489}" type="doc">
      <dgm:prSet loTypeId="urn:microsoft.com/office/officeart/2008/layout/LinedList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CAC5AD1-0046-4958-80B9-0C3F5235B52E}">
      <dgm:prSet custT="1"/>
      <dgm:spPr/>
      <dgm:t>
        <a:bodyPr/>
        <a:lstStyle/>
        <a:p>
          <a:r>
            <a:rPr lang="en-US" sz="2400" dirty="0"/>
            <a:t>Stress is the same for everybody</a:t>
          </a:r>
        </a:p>
      </dgm:t>
    </dgm:pt>
    <dgm:pt modelId="{F9056877-6D53-47F4-8E3A-AFE3DC9E624D}" type="parTrans" cxnId="{D740EE81-28D3-4441-B380-C7ABEF963106}">
      <dgm:prSet/>
      <dgm:spPr/>
      <dgm:t>
        <a:bodyPr/>
        <a:lstStyle/>
        <a:p>
          <a:endParaRPr lang="en-US"/>
        </a:p>
      </dgm:t>
    </dgm:pt>
    <dgm:pt modelId="{4AB7AF54-AF5E-44A5-8783-F1E06C8AA510}" type="sibTrans" cxnId="{D740EE81-28D3-4441-B380-C7ABEF963106}">
      <dgm:prSet/>
      <dgm:spPr/>
      <dgm:t>
        <a:bodyPr/>
        <a:lstStyle/>
        <a:p>
          <a:endParaRPr lang="en-US"/>
        </a:p>
      </dgm:t>
    </dgm:pt>
    <dgm:pt modelId="{83404128-05F6-4B2F-BE73-19FE07905200}">
      <dgm:prSet custT="1"/>
      <dgm:spPr/>
      <dgm:t>
        <a:bodyPr/>
        <a:lstStyle/>
        <a:p>
          <a:r>
            <a:rPr lang="en-US" sz="2400" dirty="0"/>
            <a:t>Stress is always bad for you</a:t>
          </a:r>
        </a:p>
      </dgm:t>
    </dgm:pt>
    <dgm:pt modelId="{B1DC478A-3A5E-4217-A696-DB7A8812936F}" type="parTrans" cxnId="{70B26270-E774-4CA3-9625-BC5247F06E2F}">
      <dgm:prSet/>
      <dgm:spPr/>
      <dgm:t>
        <a:bodyPr/>
        <a:lstStyle/>
        <a:p>
          <a:endParaRPr lang="en-US"/>
        </a:p>
      </dgm:t>
    </dgm:pt>
    <dgm:pt modelId="{6E134BFE-B6CD-42B3-9C8A-9D83B540C397}" type="sibTrans" cxnId="{70B26270-E774-4CA3-9625-BC5247F06E2F}">
      <dgm:prSet/>
      <dgm:spPr/>
      <dgm:t>
        <a:bodyPr/>
        <a:lstStyle/>
        <a:p>
          <a:endParaRPr lang="en-US"/>
        </a:p>
      </dgm:t>
    </dgm:pt>
    <dgm:pt modelId="{CC03B0DC-D6F3-4C18-8EF0-A8093CD2BAB9}">
      <dgm:prSet custT="1"/>
      <dgm:spPr/>
      <dgm:t>
        <a:bodyPr/>
        <a:lstStyle/>
        <a:p>
          <a:r>
            <a:rPr lang="en-US" sz="2400" dirty="0"/>
            <a:t>Stress is everywhere, so you can’t do anything about it</a:t>
          </a:r>
        </a:p>
      </dgm:t>
    </dgm:pt>
    <dgm:pt modelId="{CC18ED47-50FB-452E-A95D-91AE40E91E97}" type="parTrans" cxnId="{7CF58A89-73F1-408E-802A-01AB9CC33B7D}">
      <dgm:prSet/>
      <dgm:spPr/>
      <dgm:t>
        <a:bodyPr/>
        <a:lstStyle/>
        <a:p>
          <a:endParaRPr lang="en-US"/>
        </a:p>
      </dgm:t>
    </dgm:pt>
    <dgm:pt modelId="{EAEE0CF8-49FD-4DC3-ACDC-79DA6E91A9B2}" type="sibTrans" cxnId="{7CF58A89-73F1-408E-802A-01AB9CC33B7D}">
      <dgm:prSet/>
      <dgm:spPr/>
      <dgm:t>
        <a:bodyPr/>
        <a:lstStyle/>
        <a:p>
          <a:endParaRPr lang="en-US"/>
        </a:p>
      </dgm:t>
    </dgm:pt>
    <dgm:pt modelId="{639CE572-0D29-4244-A228-0E13FD6D0C24}">
      <dgm:prSet custT="1"/>
      <dgm:spPr/>
      <dgm:t>
        <a:bodyPr/>
        <a:lstStyle/>
        <a:p>
          <a:r>
            <a:rPr lang="en-US" sz="2400" dirty="0"/>
            <a:t>The most popular techniques for reducing stress are the best ones</a:t>
          </a:r>
        </a:p>
      </dgm:t>
    </dgm:pt>
    <dgm:pt modelId="{5646F381-9AD5-4E5A-AE97-8F6F4177C9E4}" type="parTrans" cxnId="{053952F9-5A9D-4026-930F-CE59C60A4200}">
      <dgm:prSet/>
      <dgm:spPr/>
      <dgm:t>
        <a:bodyPr/>
        <a:lstStyle/>
        <a:p>
          <a:endParaRPr lang="en-US"/>
        </a:p>
      </dgm:t>
    </dgm:pt>
    <dgm:pt modelId="{661B2BC0-94C2-43B4-83E1-B77646FBF359}" type="sibTrans" cxnId="{053952F9-5A9D-4026-930F-CE59C60A4200}">
      <dgm:prSet/>
      <dgm:spPr/>
      <dgm:t>
        <a:bodyPr/>
        <a:lstStyle/>
        <a:p>
          <a:endParaRPr lang="en-US"/>
        </a:p>
      </dgm:t>
    </dgm:pt>
    <dgm:pt modelId="{C337E59B-FF13-493E-8558-901C865AB5C2}">
      <dgm:prSet custT="1"/>
      <dgm:spPr/>
      <dgm:t>
        <a:bodyPr/>
        <a:lstStyle/>
        <a:p>
          <a:r>
            <a:rPr lang="en-US" sz="2400" dirty="0"/>
            <a:t>No symptoms, no stress</a:t>
          </a:r>
        </a:p>
      </dgm:t>
    </dgm:pt>
    <dgm:pt modelId="{371D8652-FA4E-48DA-9FDE-E2F434775783}" type="parTrans" cxnId="{AF986042-92F2-4440-8D5E-C535C68C8EF4}">
      <dgm:prSet/>
      <dgm:spPr/>
      <dgm:t>
        <a:bodyPr/>
        <a:lstStyle/>
        <a:p>
          <a:endParaRPr lang="en-US"/>
        </a:p>
      </dgm:t>
    </dgm:pt>
    <dgm:pt modelId="{31866BAF-BB75-4D8A-97BE-C5732945D85E}" type="sibTrans" cxnId="{AF986042-92F2-4440-8D5E-C535C68C8EF4}">
      <dgm:prSet/>
      <dgm:spPr/>
      <dgm:t>
        <a:bodyPr/>
        <a:lstStyle/>
        <a:p>
          <a:endParaRPr lang="en-US"/>
        </a:p>
      </dgm:t>
    </dgm:pt>
    <dgm:pt modelId="{EE0DEACD-5A6B-462B-A332-6514BF5DF1FB}">
      <dgm:prSet custT="1"/>
      <dgm:spPr/>
      <dgm:t>
        <a:bodyPr/>
        <a:lstStyle/>
        <a:p>
          <a:r>
            <a:rPr lang="en-US" sz="2400"/>
            <a:t>Only major symptoms require attention</a:t>
          </a:r>
        </a:p>
        <a:p>
          <a:r>
            <a:rPr lang="en-US" sz="900"/>
            <a:t>American Psychological Association, </a:t>
          </a:r>
          <a:r>
            <a:rPr lang="en-US" sz="900">
              <a:hlinkClick xmlns:r="http://schemas.openxmlformats.org/officeDocument/2006/relationships" r:id="rId1"/>
            </a:rPr>
            <a:t>www.apa.org</a:t>
          </a:r>
          <a:r>
            <a:rPr lang="en-US" sz="900"/>
            <a:t>, 2019</a:t>
          </a:r>
          <a:endParaRPr lang="en-US" sz="900" dirty="0"/>
        </a:p>
      </dgm:t>
    </dgm:pt>
    <dgm:pt modelId="{6CDB11C9-4221-4886-946A-81556E7B49EA}" type="parTrans" cxnId="{5A71F1DC-E9DC-49A5-9584-9BAED2701F01}">
      <dgm:prSet/>
      <dgm:spPr/>
      <dgm:t>
        <a:bodyPr/>
        <a:lstStyle/>
        <a:p>
          <a:endParaRPr lang="en-US"/>
        </a:p>
      </dgm:t>
    </dgm:pt>
    <dgm:pt modelId="{0FEEF342-316C-44D0-BB56-9778EF0E7561}" type="sibTrans" cxnId="{5A71F1DC-E9DC-49A5-9584-9BAED2701F01}">
      <dgm:prSet/>
      <dgm:spPr/>
      <dgm:t>
        <a:bodyPr/>
        <a:lstStyle/>
        <a:p>
          <a:endParaRPr lang="en-US"/>
        </a:p>
      </dgm:t>
    </dgm:pt>
    <dgm:pt modelId="{E0A82205-A9E7-4F70-B4A4-7CAEFEEB9E3D}" type="pres">
      <dgm:prSet presAssocID="{177F2077-AE5E-45A5-BDB7-7C0168BF0489}" presName="vert0" presStyleCnt="0">
        <dgm:presLayoutVars>
          <dgm:dir/>
          <dgm:animOne val="branch"/>
          <dgm:animLvl val="lvl"/>
        </dgm:presLayoutVars>
      </dgm:prSet>
      <dgm:spPr/>
    </dgm:pt>
    <dgm:pt modelId="{0DEA0B53-79F2-48B3-8CEA-FB61AE6189C2}" type="pres">
      <dgm:prSet presAssocID="{ECAC5AD1-0046-4958-80B9-0C3F5235B52E}" presName="thickLine" presStyleLbl="alignNode1" presStyleIdx="0" presStyleCnt="6"/>
      <dgm:spPr/>
    </dgm:pt>
    <dgm:pt modelId="{E632B64B-8F1A-4E8E-9A6D-F46AFB0BF5F7}" type="pres">
      <dgm:prSet presAssocID="{ECAC5AD1-0046-4958-80B9-0C3F5235B52E}" presName="horz1" presStyleCnt="0"/>
      <dgm:spPr/>
    </dgm:pt>
    <dgm:pt modelId="{90BEEF27-5991-4186-9827-336479C4E278}" type="pres">
      <dgm:prSet presAssocID="{ECAC5AD1-0046-4958-80B9-0C3F5235B52E}" presName="tx1" presStyleLbl="revTx" presStyleIdx="0" presStyleCnt="6"/>
      <dgm:spPr/>
    </dgm:pt>
    <dgm:pt modelId="{80D2CC44-4CF4-4D7E-8E54-8C2A3E8A5AAA}" type="pres">
      <dgm:prSet presAssocID="{ECAC5AD1-0046-4958-80B9-0C3F5235B52E}" presName="vert1" presStyleCnt="0"/>
      <dgm:spPr/>
    </dgm:pt>
    <dgm:pt modelId="{C5336CEB-E46C-4E32-8477-9DED95BB1F15}" type="pres">
      <dgm:prSet presAssocID="{83404128-05F6-4B2F-BE73-19FE07905200}" presName="thickLine" presStyleLbl="alignNode1" presStyleIdx="1" presStyleCnt="6"/>
      <dgm:spPr/>
    </dgm:pt>
    <dgm:pt modelId="{31B89D63-279C-4D13-A5C4-91726E4496D7}" type="pres">
      <dgm:prSet presAssocID="{83404128-05F6-4B2F-BE73-19FE07905200}" presName="horz1" presStyleCnt="0"/>
      <dgm:spPr/>
    </dgm:pt>
    <dgm:pt modelId="{F0FDA0FA-61AA-4AB7-B449-D310E4E0366F}" type="pres">
      <dgm:prSet presAssocID="{83404128-05F6-4B2F-BE73-19FE07905200}" presName="tx1" presStyleLbl="revTx" presStyleIdx="1" presStyleCnt="6"/>
      <dgm:spPr/>
    </dgm:pt>
    <dgm:pt modelId="{CF23110A-695D-4D6E-B439-36A42E0E36B6}" type="pres">
      <dgm:prSet presAssocID="{83404128-05F6-4B2F-BE73-19FE07905200}" presName="vert1" presStyleCnt="0"/>
      <dgm:spPr/>
    </dgm:pt>
    <dgm:pt modelId="{6B8FD970-5ACB-4B9A-8247-9A04EA7AB7DA}" type="pres">
      <dgm:prSet presAssocID="{CC03B0DC-D6F3-4C18-8EF0-A8093CD2BAB9}" presName="thickLine" presStyleLbl="alignNode1" presStyleIdx="2" presStyleCnt="6"/>
      <dgm:spPr/>
    </dgm:pt>
    <dgm:pt modelId="{E88B9E67-AA0A-4B3F-8F50-B6B59812C545}" type="pres">
      <dgm:prSet presAssocID="{CC03B0DC-D6F3-4C18-8EF0-A8093CD2BAB9}" presName="horz1" presStyleCnt="0"/>
      <dgm:spPr/>
    </dgm:pt>
    <dgm:pt modelId="{10B6BD4F-4608-44DD-8B99-E2C32AA0D35F}" type="pres">
      <dgm:prSet presAssocID="{CC03B0DC-D6F3-4C18-8EF0-A8093CD2BAB9}" presName="tx1" presStyleLbl="revTx" presStyleIdx="2" presStyleCnt="6"/>
      <dgm:spPr/>
    </dgm:pt>
    <dgm:pt modelId="{87311358-383C-444B-ADA6-FCD1AF6854F1}" type="pres">
      <dgm:prSet presAssocID="{CC03B0DC-D6F3-4C18-8EF0-A8093CD2BAB9}" presName="vert1" presStyleCnt="0"/>
      <dgm:spPr/>
    </dgm:pt>
    <dgm:pt modelId="{98F069AC-B4CB-4A7B-9525-BF3B28ABF85D}" type="pres">
      <dgm:prSet presAssocID="{639CE572-0D29-4244-A228-0E13FD6D0C24}" presName="thickLine" presStyleLbl="alignNode1" presStyleIdx="3" presStyleCnt="6"/>
      <dgm:spPr/>
    </dgm:pt>
    <dgm:pt modelId="{2C0A70F0-2416-4900-880B-B3E173B9E2BE}" type="pres">
      <dgm:prSet presAssocID="{639CE572-0D29-4244-A228-0E13FD6D0C24}" presName="horz1" presStyleCnt="0"/>
      <dgm:spPr/>
    </dgm:pt>
    <dgm:pt modelId="{B720A18D-1215-432F-B640-09A40420CBD7}" type="pres">
      <dgm:prSet presAssocID="{639CE572-0D29-4244-A228-0E13FD6D0C24}" presName="tx1" presStyleLbl="revTx" presStyleIdx="3" presStyleCnt="6"/>
      <dgm:spPr/>
    </dgm:pt>
    <dgm:pt modelId="{99B14BE8-1DA9-4261-B108-451E87DAAE90}" type="pres">
      <dgm:prSet presAssocID="{639CE572-0D29-4244-A228-0E13FD6D0C24}" presName="vert1" presStyleCnt="0"/>
      <dgm:spPr/>
    </dgm:pt>
    <dgm:pt modelId="{6E361009-FFCC-40DE-8374-74C987CDC5FC}" type="pres">
      <dgm:prSet presAssocID="{C337E59B-FF13-493E-8558-901C865AB5C2}" presName="thickLine" presStyleLbl="alignNode1" presStyleIdx="4" presStyleCnt="6"/>
      <dgm:spPr/>
    </dgm:pt>
    <dgm:pt modelId="{0A42BADE-EC9C-4451-9789-CD79A1BCC7ED}" type="pres">
      <dgm:prSet presAssocID="{C337E59B-FF13-493E-8558-901C865AB5C2}" presName="horz1" presStyleCnt="0"/>
      <dgm:spPr/>
    </dgm:pt>
    <dgm:pt modelId="{B79BCAE3-6BBA-4028-89EE-3186C43695CC}" type="pres">
      <dgm:prSet presAssocID="{C337E59B-FF13-493E-8558-901C865AB5C2}" presName="tx1" presStyleLbl="revTx" presStyleIdx="4" presStyleCnt="6"/>
      <dgm:spPr/>
    </dgm:pt>
    <dgm:pt modelId="{1DDC263E-0F36-4B94-BF7F-2E0D9091A423}" type="pres">
      <dgm:prSet presAssocID="{C337E59B-FF13-493E-8558-901C865AB5C2}" presName="vert1" presStyleCnt="0"/>
      <dgm:spPr/>
    </dgm:pt>
    <dgm:pt modelId="{EA688F4A-52F0-421E-8426-7BD86A89EB72}" type="pres">
      <dgm:prSet presAssocID="{EE0DEACD-5A6B-462B-A332-6514BF5DF1FB}" presName="thickLine" presStyleLbl="alignNode1" presStyleIdx="5" presStyleCnt="6"/>
      <dgm:spPr/>
    </dgm:pt>
    <dgm:pt modelId="{BCD16D3E-E561-47C9-82E1-79A4AEA852DF}" type="pres">
      <dgm:prSet presAssocID="{EE0DEACD-5A6B-462B-A332-6514BF5DF1FB}" presName="horz1" presStyleCnt="0"/>
      <dgm:spPr/>
    </dgm:pt>
    <dgm:pt modelId="{F7D35D65-8D9D-468F-9442-5DBFA4FA9C51}" type="pres">
      <dgm:prSet presAssocID="{EE0DEACD-5A6B-462B-A332-6514BF5DF1FB}" presName="tx1" presStyleLbl="revTx" presStyleIdx="5" presStyleCnt="6"/>
      <dgm:spPr/>
    </dgm:pt>
    <dgm:pt modelId="{86368169-68DA-4666-A35F-7B1A1F240D8F}" type="pres">
      <dgm:prSet presAssocID="{EE0DEACD-5A6B-462B-A332-6514BF5DF1FB}" presName="vert1" presStyleCnt="0"/>
      <dgm:spPr/>
    </dgm:pt>
  </dgm:ptLst>
  <dgm:cxnLst>
    <dgm:cxn modelId="{35144124-37BD-4045-9A80-42F8916E0010}" type="presOf" srcId="{ECAC5AD1-0046-4958-80B9-0C3F5235B52E}" destId="{90BEEF27-5991-4186-9827-336479C4E278}" srcOrd="0" destOrd="0" presId="urn:microsoft.com/office/officeart/2008/layout/LinedList"/>
    <dgm:cxn modelId="{B6A81F32-A294-4261-A6C0-63AB8E1D7ED6}" type="presOf" srcId="{83404128-05F6-4B2F-BE73-19FE07905200}" destId="{F0FDA0FA-61AA-4AB7-B449-D310E4E0366F}" srcOrd="0" destOrd="0" presId="urn:microsoft.com/office/officeart/2008/layout/LinedList"/>
    <dgm:cxn modelId="{AF986042-92F2-4440-8D5E-C535C68C8EF4}" srcId="{177F2077-AE5E-45A5-BDB7-7C0168BF0489}" destId="{C337E59B-FF13-493E-8558-901C865AB5C2}" srcOrd="4" destOrd="0" parTransId="{371D8652-FA4E-48DA-9FDE-E2F434775783}" sibTransId="{31866BAF-BB75-4D8A-97BE-C5732945D85E}"/>
    <dgm:cxn modelId="{DD4D996B-F452-487A-A6A0-BB016DCCF8A8}" type="presOf" srcId="{CC03B0DC-D6F3-4C18-8EF0-A8093CD2BAB9}" destId="{10B6BD4F-4608-44DD-8B99-E2C32AA0D35F}" srcOrd="0" destOrd="0" presId="urn:microsoft.com/office/officeart/2008/layout/LinedList"/>
    <dgm:cxn modelId="{70B26270-E774-4CA3-9625-BC5247F06E2F}" srcId="{177F2077-AE5E-45A5-BDB7-7C0168BF0489}" destId="{83404128-05F6-4B2F-BE73-19FE07905200}" srcOrd="1" destOrd="0" parTransId="{B1DC478A-3A5E-4217-A696-DB7A8812936F}" sibTransId="{6E134BFE-B6CD-42B3-9C8A-9D83B540C397}"/>
    <dgm:cxn modelId="{D740EE81-28D3-4441-B380-C7ABEF963106}" srcId="{177F2077-AE5E-45A5-BDB7-7C0168BF0489}" destId="{ECAC5AD1-0046-4958-80B9-0C3F5235B52E}" srcOrd="0" destOrd="0" parTransId="{F9056877-6D53-47F4-8E3A-AFE3DC9E624D}" sibTransId="{4AB7AF54-AF5E-44A5-8783-F1E06C8AA510}"/>
    <dgm:cxn modelId="{7CF58A89-73F1-408E-802A-01AB9CC33B7D}" srcId="{177F2077-AE5E-45A5-BDB7-7C0168BF0489}" destId="{CC03B0DC-D6F3-4C18-8EF0-A8093CD2BAB9}" srcOrd="2" destOrd="0" parTransId="{CC18ED47-50FB-452E-A95D-91AE40E91E97}" sibTransId="{EAEE0CF8-49FD-4DC3-ACDC-79DA6E91A9B2}"/>
    <dgm:cxn modelId="{3AC2E58F-C129-46A3-9008-9E00917BB80B}" type="presOf" srcId="{C337E59B-FF13-493E-8558-901C865AB5C2}" destId="{B79BCAE3-6BBA-4028-89EE-3186C43695CC}" srcOrd="0" destOrd="0" presId="urn:microsoft.com/office/officeart/2008/layout/LinedList"/>
    <dgm:cxn modelId="{5FE0989C-7AA6-4349-8319-104EB2E608AA}" type="presOf" srcId="{EE0DEACD-5A6B-462B-A332-6514BF5DF1FB}" destId="{F7D35D65-8D9D-468F-9442-5DBFA4FA9C51}" srcOrd="0" destOrd="0" presId="urn:microsoft.com/office/officeart/2008/layout/LinedList"/>
    <dgm:cxn modelId="{60F1A9B2-6EA4-41F7-BC10-00F2274ECCAF}" type="presOf" srcId="{639CE572-0D29-4244-A228-0E13FD6D0C24}" destId="{B720A18D-1215-432F-B640-09A40420CBD7}" srcOrd="0" destOrd="0" presId="urn:microsoft.com/office/officeart/2008/layout/LinedList"/>
    <dgm:cxn modelId="{5B40DCB9-9C02-4AA0-9850-113A40EC7918}" type="presOf" srcId="{177F2077-AE5E-45A5-BDB7-7C0168BF0489}" destId="{E0A82205-A9E7-4F70-B4A4-7CAEFEEB9E3D}" srcOrd="0" destOrd="0" presId="urn:microsoft.com/office/officeart/2008/layout/LinedList"/>
    <dgm:cxn modelId="{5A71F1DC-E9DC-49A5-9584-9BAED2701F01}" srcId="{177F2077-AE5E-45A5-BDB7-7C0168BF0489}" destId="{EE0DEACD-5A6B-462B-A332-6514BF5DF1FB}" srcOrd="5" destOrd="0" parTransId="{6CDB11C9-4221-4886-946A-81556E7B49EA}" sibTransId="{0FEEF342-316C-44D0-BB56-9778EF0E7561}"/>
    <dgm:cxn modelId="{053952F9-5A9D-4026-930F-CE59C60A4200}" srcId="{177F2077-AE5E-45A5-BDB7-7C0168BF0489}" destId="{639CE572-0D29-4244-A228-0E13FD6D0C24}" srcOrd="3" destOrd="0" parTransId="{5646F381-9AD5-4E5A-AE97-8F6F4177C9E4}" sibTransId="{661B2BC0-94C2-43B4-83E1-B77646FBF359}"/>
    <dgm:cxn modelId="{4B8015EE-1D00-47FD-8F53-590D3645680E}" type="presParOf" srcId="{E0A82205-A9E7-4F70-B4A4-7CAEFEEB9E3D}" destId="{0DEA0B53-79F2-48B3-8CEA-FB61AE6189C2}" srcOrd="0" destOrd="0" presId="urn:microsoft.com/office/officeart/2008/layout/LinedList"/>
    <dgm:cxn modelId="{50D0C897-B96A-4351-83F0-8D1FF88C4BE1}" type="presParOf" srcId="{E0A82205-A9E7-4F70-B4A4-7CAEFEEB9E3D}" destId="{E632B64B-8F1A-4E8E-9A6D-F46AFB0BF5F7}" srcOrd="1" destOrd="0" presId="urn:microsoft.com/office/officeart/2008/layout/LinedList"/>
    <dgm:cxn modelId="{029CE584-31E5-482D-B2BC-0464E7D4C375}" type="presParOf" srcId="{E632B64B-8F1A-4E8E-9A6D-F46AFB0BF5F7}" destId="{90BEEF27-5991-4186-9827-336479C4E278}" srcOrd="0" destOrd="0" presId="urn:microsoft.com/office/officeart/2008/layout/LinedList"/>
    <dgm:cxn modelId="{1D5D9C8F-3B6C-4753-998E-D05E7F835492}" type="presParOf" srcId="{E632B64B-8F1A-4E8E-9A6D-F46AFB0BF5F7}" destId="{80D2CC44-4CF4-4D7E-8E54-8C2A3E8A5AAA}" srcOrd="1" destOrd="0" presId="urn:microsoft.com/office/officeart/2008/layout/LinedList"/>
    <dgm:cxn modelId="{B89B93ED-65C2-441C-881E-97FF25503A6F}" type="presParOf" srcId="{E0A82205-A9E7-4F70-B4A4-7CAEFEEB9E3D}" destId="{C5336CEB-E46C-4E32-8477-9DED95BB1F15}" srcOrd="2" destOrd="0" presId="urn:microsoft.com/office/officeart/2008/layout/LinedList"/>
    <dgm:cxn modelId="{DF921CA1-0F9F-470E-BDD3-5867D9699DB2}" type="presParOf" srcId="{E0A82205-A9E7-4F70-B4A4-7CAEFEEB9E3D}" destId="{31B89D63-279C-4D13-A5C4-91726E4496D7}" srcOrd="3" destOrd="0" presId="urn:microsoft.com/office/officeart/2008/layout/LinedList"/>
    <dgm:cxn modelId="{0B0E1D66-300C-48DC-AD3F-4A4883AD0FD3}" type="presParOf" srcId="{31B89D63-279C-4D13-A5C4-91726E4496D7}" destId="{F0FDA0FA-61AA-4AB7-B449-D310E4E0366F}" srcOrd="0" destOrd="0" presId="urn:microsoft.com/office/officeart/2008/layout/LinedList"/>
    <dgm:cxn modelId="{C6F7ECA1-F3C8-4F2B-AB2D-9106C590577E}" type="presParOf" srcId="{31B89D63-279C-4D13-A5C4-91726E4496D7}" destId="{CF23110A-695D-4D6E-B439-36A42E0E36B6}" srcOrd="1" destOrd="0" presId="urn:microsoft.com/office/officeart/2008/layout/LinedList"/>
    <dgm:cxn modelId="{AFBB102C-675C-44E7-9A63-FB8FDB46CB30}" type="presParOf" srcId="{E0A82205-A9E7-4F70-B4A4-7CAEFEEB9E3D}" destId="{6B8FD970-5ACB-4B9A-8247-9A04EA7AB7DA}" srcOrd="4" destOrd="0" presId="urn:microsoft.com/office/officeart/2008/layout/LinedList"/>
    <dgm:cxn modelId="{C9A2AE1A-EC90-4102-A750-9C6CFFB4F5D3}" type="presParOf" srcId="{E0A82205-A9E7-4F70-B4A4-7CAEFEEB9E3D}" destId="{E88B9E67-AA0A-4B3F-8F50-B6B59812C545}" srcOrd="5" destOrd="0" presId="urn:microsoft.com/office/officeart/2008/layout/LinedList"/>
    <dgm:cxn modelId="{22BAEC7B-CCBB-44AD-9C27-9A2D8BE45A2C}" type="presParOf" srcId="{E88B9E67-AA0A-4B3F-8F50-B6B59812C545}" destId="{10B6BD4F-4608-44DD-8B99-E2C32AA0D35F}" srcOrd="0" destOrd="0" presId="urn:microsoft.com/office/officeart/2008/layout/LinedList"/>
    <dgm:cxn modelId="{88A273C6-A025-4363-841F-DB20BE3F5EEA}" type="presParOf" srcId="{E88B9E67-AA0A-4B3F-8F50-B6B59812C545}" destId="{87311358-383C-444B-ADA6-FCD1AF6854F1}" srcOrd="1" destOrd="0" presId="urn:microsoft.com/office/officeart/2008/layout/LinedList"/>
    <dgm:cxn modelId="{2778D33F-B4EE-47DF-B116-B7C9AA8546AA}" type="presParOf" srcId="{E0A82205-A9E7-4F70-B4A4-7CAEFEEB9E3D}" destId="{98F069AC-B4CB-4A7B-9525-BF3B28ABF85D}" srcOrd="6" destOrd="0" presId="urn:microsoft.com/office/officeart/2008/layout/LinedList"/>
    <dgm:cxn modelId="{8BC0BAAE-8B0C-402D-8D38-DD89063BF5E3}" type="presParOf" srcId="{E0A82205-A9E7-4F70-B4A4-7CAEFEEB9E3D}" destId="{2C0A70F0-2416-4900-880B-B3E173B9E2BE}" srcOrd="7" destOrd="0" presId="urn:microsoft.com/office/officeart/2008/layout/LinedList"/>
    <dgm:cxn modelId="{B647847E-54A8-4563-A8AB-8F83DCDDD821}" type="presParOf" srcId="{2C0A70F0-2416-4900-880B-B3E173B9E2BE}" destId="{B720A18D-1215-432F-B640-09A40420CBD7}" srcOrd="0" destOrd="0" presId="urn:microsoft.com/office/officeart/2008/layout/LinedList"/>
    <dgm:cxn modelId="{F417F219-8D6F-4F7B-B222-EC47F9FF5D97}" type="presParOf" srcId="{2C0A70F0-2416-4900-880B-B3E173B9E2BE}" destId="{99B14BE8-1DA9-4261-B108-451E87DAAE90}" srcOrd="1" destOrd="0" presId="urn:microsoft.com/office/officeart/2008/layout/LinedList"/>
    <dgm:cxn modelId="{621E1568-CCD4-4B9E-ABCB-F449BF747B00}" type="presParOf" srcId="{E0A82205-A9E7-4F70-B4A4-7CAEFEEB9E3D}" destId="{6E361009-FFCC-40DE-8374-74C987CDC5FC}" srcOrd="8" destOrd="0" presId="urn:microsoft.com/office/officeart/2008/layout/LinedList"/>
    <dgm:cxn modelId="{3D983F73-1FEF-4847-844C-A717A2753B56}" type="presParOf" srcId="{E0A82205-A9E7-4F70-B4A4-7CAEFEEB9E3D}" destId="{0A42BADE-EC9C-4451-9789-CD79A1BCC7ED}" srcOrd="9" destOrd="0" presId="urn:microsoft.com/office/officeart/2008/layout/LinedList"/>
    <dgm:cxn modelId="{693FC022-2E41-45AE-B611-203F32F6063B}" type="presParOf" srcId="{0A42BADE-EC9C-4451-9789-CD79A1BCC7ED}" destId="{B79BCAE3-6BBA-4028-89EE-3186C43695CC}" srcOrd="0" destOrd="0" presId="urn:microsoft.com/office/officeart/2008/layout/LinedList"/>
    <dgm:cxn modelId="{DE7A6F98-8485-45B2-A802-864DE4C23AE1}" type="presParOf" srcId="{0A42BADE-EC9C-4451-9789-CD79A1BCC7ED}" destId="{1DDC263E-0F36-4B94-BF7F-2E0D9091A423}" srcOrd="1" destOrd="0" presId="urn:microsoft.com/office/officeart/2008/layout/LinedList"/>
    <dgm:cxn modelId="{7D26610E-AFCD-452D-8F7A-9F8405C1DD29}" type="presParOf" srcId="{E0A82205-A9E7-4F70-B4A4-7CAEFEEB9E3D}" destId="{EA688F4A-52F0-421E-8426-7BD86A89EB72}" srcOrd="10" destOrd="0" presId="urn:microsoft.com/office/officeart/2008/layout/LinedList"/>
    <dgm:cxn modelId="{E9502739-E5A8-4B02-93BE-0962A3B31723}" type="presParOf" srcId="{E0A82205-A9E7-4F70-B4A4-7CAEFEEB9E3D}" destId="{BCD16D3E-E561-47C9-82E1-79A4AEA852DF}" srcOrd="11" destOrd="0" presId="urn:microsoft.com/office/officeart/2008/layout/LinedList"/>
    <dgm:cxn modelId="{A72359C5-BC2D-483E-B110-A697B1207D0B}" type="presParOf" srcId="{BCD16D3E-E561-47C9-82E1-79A4AEA852DF}" destId="{F7D35D65-8D9D-468F-9442-5DBFA4FA9C51}" srcOrd="0" destOrd="0" presId="urn:microsoft.com/office/officeart/2008/layout/LinedList"/>
    <dgm:cxn modelId="{6FB02DA7-4F8D-4A53-B949-B71DC496141E}" type="presParOf" srcId="{BCD16D3E-E561-47C9-82E1-79A4AEA852DF}" destId="{86368169-68DA-4666-A35F-7B1A1F240D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5FBAAB-83CA-4426-994B-2446862C010F}" type="doc">
      <dgm:prSet loTypeId="urn:microsoft.com/office/officeart/2005/8/layout/defaul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0B681A0-AC17-41D3-B686-063FCAE54E18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>
              <a:solidFill>
                <a:schemeClr val="tx1"/>
              </a:solidFill>
            </a:rPr>
            <a:t>Deep breathing</a:t>
          </a:r>
          <a:endParaRPr lang="en-US" dirty="0">
            <a:solidFill>
              <a:schemeClr val="tx1"/>
            </a:solidFill>
          </a:endParaRPr>
        </a:p>
      </dgm:t>
    </dgm:pt>
    <dgm:pt modelId="{7E57C5EB-FB81-4E25-B794-9A3D554F0B5A}" type="parTrans" cxnId="{253FEE11-4EA5-468D-9904-8EE79535B98F}">
      <dgm:prSet/>
      <dgm:spPr/>
      <dgm:t>
        <a:bodyPr/>
        <a:lstStyle/>
        <a:p>
          <a:endParaRPr lang="en-US"/>
        </a:p>
      </dgm:t>
    </dgm:pt>
    <dgm:pt modelId="{FC5B8AF9-B84D-4460-B2FC-2A4312FE84D6}" type="sibTrans" cxnId="{253FEE11-4EA5-468D-9904-8EE79535B98F}">
      <dgm:prSet/>
      <dgm:spPr/>
      <dgm:t>
        <a:bodyPr/>
        <a:lstStyle/>
        <a:p>
          <a:endParaRPr lang="en-US"/>
        </a:p>
      </dgm:t>
    </dgm:pt>
    <dgm:pt modelId="{6990CE93-7386-4280-90CD-18DF72CE6E10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Progressive muscle relaxation</a:t>
          </a:r>
        </a:p>
      </dgm:t>
    </dgm:pt>
    <dgm:pt modelId="{9A637E48-157A-427F-B72E-CCB5B3A3F7BE}" type="parTrans" cxnId="{C0EF4489-EE1F-4C8C-8629-AA8518243914}">
      <dgm:prSet/>
      <dgm:spPr/>
      <dgm:t>
        <a:bodyPr/>
        <a:lstStyle/>
        <a:p>
          <a:endParaRPr lang="en-US"/>
        </a:p>
      </dgm:t>
    </dgm:pt>
    <dgm:pt modelId="{450030FF-E809-41D1-B589-B5DACD8E733F}" type="sibTrans" cxnId="{C0EF4489-EE1F-4C8C-8629-AA8518243914}">
      <dgm:prSet/>
      <dgm:spPr/>
      <dgm:t>
        <a:bodyPr/>
        <a:lstStyle/>
        <a:p>
          <a:endParaRPr lang="en-US"/>
        </a:p>
      </dgm:t>
    </dgm:pt>
    <dgm:pt modelId="{54A48A98-8FE1-418F-99D5-63062FB90E01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Guided imagery</a:t>
          </a:r>
        </a:p>
      </dgm:t>
    </dgm:pt>
    <dgm:pt modelId="{B6D37539-1845-4CB9-B42D-CE6C0DB2AF22}" type="parTrans" cxnId="{3C11C0C7-3968-4452-87F7-08C7E18F0097}">
      <dgm:prSet/>
      <dgm:spPr/>
      <dgm:t>
        <a:bodyPr/>
        <a:lstStyle/>
        <a:p>
          <a:endParaRPr lang="en-US"/>
        </a:p>
      </dgm:t>
    </dgm:pt>
    <dgm:pt modelId="{A7BDF474-AAFD-45A4-A760-C6CF7F598140}" type="sibTrans" cxnId="{3C11C0C7-3968-4452-87F7-08C7E18F0097}">
      <dgm:prSet/>
      <dgm:spPr/>
      <dgm:t>
        <a:bodyPr/>
        <a:lstStyle/>
        <a:p>
          <a:endParaRPr lang="en-US"/>
        </a:p>
      </dgm:t>
    </dgm:pt>
    <dgm:pt modelId="{6C082295-5460-4ED6-96B0-BA4A263B20B2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Yoga/ stretching</a:t>
          </a:r>
        </a:p>
      </dgm:t>
    </dgm:pt>
    <dgm:pt modelId="{7BA4974F-3A25-4748-8177-39D3B701FEE0}" type="parTrans" cxnId="{0FF60F55-60DC-4D93-BC3C-DE496E504D46}">
      <dgm:prSet/>
      <dgm:spPr/>
      <dgm:t>
        <a:bodyPr/>
        <a:lstStyle/>
        <a:p>
          <a:endParaRPr lang="en-US"/>
        </a:p>
      </dgm:t>
    </dgm:pt>
    <dgm:pt modelId="{D21129AC-AA50-4538-BDDA-A456BD0E68C2}" type="sibTrans" cxnId="{0FF60F55-60DC-4D93-BC3C-DE496E504D46}">
      <dgm:prSet/>
      <dgm:spPr/>
      <dgm:t>
        <a:bodyPr/>
        <a:lstStyle/>
        <a:p>
          <a:endParaRPr lang="en-US"/>
        </a:p>
      </dgm:t>
    </dgm:pt>
    <dgm:pt modelId="{981C7B83-A4C5-4ED2-AFE8-73B8A3F02293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Relaxing hobbies (music, art, crafts, reading, cooking)</a:t>
          </a:r>
        </a:p>
      </dgm:t>
    </dgm:pt>
    <dgm:pt modelId="{DF296F77-F973-4FFD-9234-ECD0970AD222}" type="parTrans" cxnId="{5DFE9FC1-688F-437A-95A9-16A787ABC61F}">
      <dgm:prSet/>
      <dgm:spPr/>
      <dgm:t>
        <a:bodyPr/>
        <a:lstStyle/>
        <a:p>
          <a:endParaRPr lang="en-US"/>
        </a:p>
      </dgm:t>
    </dgm:pt>
    <dgm:pt modelId="{E310CB77-AEDF-4230-B7B7-5E2B3B3818AB}" type="sibTrans" cxnId="{5DFE9FC1-688F-437A-95A9-16A787ABC61F}">
      <dgm:prSet/>
      <dgm:spPr/>
      <dgm:t>
        <a:bodyPr/>
        <a:lstStyle/>
        <a:p>
          <a:endParaRPr lang="en-US"/>
        </a:p>
      </dgm:t>
    </dgm:pt>
    <dgm:pt modelId="{117C8888-CC28-48B8-885A-6A4645E4BFC4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Time with friends</a:t>
          </a:r>
        </a:p>
      </dgm:t>
    </dgm:pt>
    <dgm:pt modelId="{AFECEB08-3410-4EF5-ADA1-39456DBEDE9B}" type="parTrans" cxnId="{A4050DFD-997E-48AA-B440-5579A4E71871}">
      <dgm:prSet/>
      <dgm:spPr/>
      <dgm:t>
        <a:bodyPr/>
        <a:lstStyle/>
        <a:p>
          <a:endParaRPr lang="en-US"/>
        </a:p>
      </dgm:t>
    </dgm:pt>
    <dgm:pt modelId="{8EC9ED59-2F8B-4AC2-9F8D-C0BFC7DDB5BF}" type="sibTrans" cxnId="{A4050DFD-997E-48AA-B440-5579A4E71871}">
      <dgm:prSet/>
      <dgm:spPr/>
      <dgm:t>
        <a:bodyPr/>
        <a:lstStyle/>
        <a:p>
          <a:endParaRPr lang="en-US"/>
        </a:p>
      </dgm:t>
    </dgm:pt>
    <dgm:pt modelId="{C65D823C-EA1D-41A2-B257-394E40B002A3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Physical activity</a:t>
          </a:r>
        </a:p>
      </dgm:t>
    </dgm:pt>
    <dgm:pt modelId="{24680E81-67B4-475E-A41B-89713DF93063}" type="parTrans" cxnId="{FF322700-D6C2-46BC-A814-A7C40C792A61}">
      <dgm:prSet/>
      <dgm:spPr/>
      <dgm:t>
        <a:bodyPr/>
        <a:lstStyle/>
        <a:p>
          <a:endParaRPr lang="en-US"/>
        </a:p>
      </dgm:t>
    </dgm:pt>
    <dgm:pt modelId="{616B026E-0A0C-45B5-868B-211204050193}" type="sibTrans" cxnId="{FF322700-D6C2-46BC-A814-A7C40C792A61}">
      <dgm:prSet/>
      <dgm:spPr/>
      <dgm:t>
        <a:bodyPr/>
        <a:lstStyle/>
        <a:p>
          <a:endParaRPr lang="en-US"/>
        </a:p>
      </dgm:t>
    </dgm:pt>
    <dgm:pt modelId="{9F8AF3CD-9656-4D1D-B6D4-831B40CDC791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>
              <a:solidFill>
                <a:schemeClr val="tx1"/>
              </a:solidFill>
            </a:rPr>
            <a:t>Be present!</a:t>
          </a:r>
        </a:p>
      </dgm:t>
    </dgm:pt>
    <dgm:pt modelId="{7D1D056E-7382-4DAC-8E8F-046CC1A0080B}" type="parTrans" cxnId="{7154E879-F330-4A09-8A7A-4800AA8872D4}">
      <dgm:prSet/>
      <dgm:spPr/>
      <dgm:t>
        <a:bodyPr/>
        <a:lstStyle/>
        <a:p>
          <a:endParaRPr lang="en-US"/>
        </a:p>
      </dgm:t>
    </dgm:pt>
    <dgm:pt modelId="{50BC54FB-11E8-4341-9601-4355CA29ABD0}" type="sibTrans" cxnId="{7154E879-F330-4A09-8A7A-4800AA8872D4}">
      <dgm:prSet/>
      <dgm:spPr/>
      <dgm:t>
        <a:bodyPr/>
        <a:lstStyle/>
        <a:p>
          <a:endParaRPr lang="en-US"/>
        </a:p>
      </dgm:t>
    </dgm:pt>
    <dgm:pt modelId="{5D72320F-C108-41EA-9F64-E799EFC36A41}" type="pres">
      <dgm:prSet presAssocID="{A95FBAAB-83CA-4426-994B-2446862C010F}" presName="diagram" presStyleCnt="0">
        <dgm:presLayoutVars>
          <dgm:dir/>
          <dgm:resizeHandles val="exact"/>
        </dgm:presLayoutVars>
      </dgm:prSet>
      <dgm:spPr/>
    </dgm:pt>
    <dgm:pt modelId="{B7E5A19E-5EA2-41A7-8986-52A6059B87D9}" type="pres">
      <dgm:prSet presAssocID="{10B681A0-AC17-41D3-B686-063FCAE54E18}" presName="node" presStyleLbl="node1" presStyleIdx="0" presStyleCnt="8">
        <dgm:presLayoutVars>
          <dgm:bulletEnabled val="1"/>
        </dgm:presLayoutVars>
      </dgm:prSet>
      <dgm:spPr/>
    </dgm:pt>
    <dgm:pt modelId="{5E8EB6E4-F8F1-4C84-90CF-643E1A9ACA98}" type="pres">
      <dgm:prSet presAssocID="{FC5B8AF9-B84D-4460-B2FC-2A4312FE84D6}" presName="sibTrans" presStyleCnt="0"/>
      <dgm:spPr/>
    </dgm:pt>
    <dgm:pt modelId="{6F40916F-1090-45D7-8EB7-79DCE7F85FCB}" type="pres">
      <dgm:prSet presAssocID="{6990CE93-7386-4280-90CD-18DF72CE6E10}" presName="node" presStyleLbl="node1" presStyleIdx="1" presStyleCnt="8">
        <dgm:presLayoutVars>
          <dgm:bulletEnabled val="1"/>
        </dgm:presLayoutVars>
      </dgm:prSet>
      <dgm:spPr/>
    </dgm:pt>
    <dgm:pt modelId="{A71A3018-E723-4F5B-B43A-92645B0B9BDF}" type="pres">
      <dgm:prSet presAssocID="{450030FF-E809-41D1-B589-B5DACD8E733F}" presName="sibTrans" presStyleCnt="0"/>
      <dgm:spPr/>
    </dgm:pt>
    <dgm:pt modelId="{12060D42-FD16-4670-9D96-0AB3C2EF32CD}" type="pres">
      <dgm:prSet presAssocID="{54A48A98-8FE1-418F-99D5-63062FB90E01}" presName="node" presStyleLbl="node1" presStyleIdx="2" presStyleCnt="8">
        <dgm:presLayoutVars>
          <dgm:bulletEnabled val="1"/>
        </dgm:presLayoutVars>
      </dgm:prSet>
      <dgm:spPr/>
    </dgm:pt>
    <dgm:pt modelId="{846C1550-E3E8-41A0-A1EE-6853DD68B079}" type="pres">
      <dgm:prSet presAssocID="{A7BDF474-AAFD-45A4-A760-C6CF7F598140}" presName="sibTrans" presStyleCnt="0"/>
      <dgm:spPr/>
    </dgm:pt>
    <dgm:pt modelId="{F555A4F5-294B-45CB-9D5D-A4018128B1D4}" type="pres">
      <dgm:prSet presAssocID="{6C082295-5460-4ED6-96B0-BA4A263B20B2}" presName="node" presStyleLbl="node1" presStyleIdx="3" presStyleCnt="8">
        <dgm:presLayoutVars>
          <dgm:bulletEnabled val="1"/>
        </dgm:presLayoutVars>
      </dgm:prSet>
      <dgm:spPr/>
    </dgm:pt>
    <dgm:pt modelId="{EB61ABE2-E431-4BDC-81BC-5F7344655202}" type="pres">
      <dgm:prSet presAssocID="{D21129AC-AA50-4538-BDDA-A456BD0E68C2}" presName="sibTrans" presStyleCnt="0"/>
      <dgm:spPr/>
    </dgm:pt>
    <dgm:pt modelId="{FD67F4A8-24E1-4BB3-8315-CF3DAEDA9A74}" type="pres">
      <dgm:prSet presAssocID="{981C7B83-A4C5-4ED2-AFE8-73B8A3F02293}" presName="node" presStyleLbl="node1" presStyleIdx="4" presStyleCnt="8">
        <dgm:presLayoutVars>
          <dgm:bulletEnabled val="1"/>
        </dgm:presLayoutVars>
      </dgm:prSet>
      <dgm:spPr/>
    </dgm:pt>
    <dgm:pt modelId="{492DC830-1B09-42E2-95D3-CE3FD531D9BD}" type="pres">
      <dgm:prSet presAssocID="{E310CB77-AEDF-4230-B7B7-5E2B3B3818AB}" presName="sibTrans" presStyleCnt="0"/>
      <dgm:spPr/>
    </dgm:pt>
    <dgm:pt modelId="{157BD987-27B2-493B-AD27-AEB6AAF2F59A}" type="pres">
      <dgm:prSet presAssocID="{117C8888-CC28-48B8-885A-6A4645E4BFC4}" presName="node" presStyleLbl="node1" presStyleIdx="5" presStyleCnt="8">
        <dgm:presLayoutVars>
          <dgm:bulletEnabled val="1"/>
        </dgm:presLayoutVars>
      </dgm:prSet>
      <dgm:spPr/>
    </dgm:pt>
    <dgm:pt modelId="{CF5D23B0-6817-4A1D-BD74-2800550DCE42}" type="pres">
      <dgm:prSet presAssocID="{8EC9ED59-2F8B-4AC2-9F8D-C0BFC7DDB5BF}" presName="sibTrans" presStyleCnt="0"/>
      <dgm:spPr/>
    </dgm:pt>
    <dgm:pt modelId="{42907021-3D61-42C8-9755-EED1C3F20FE9}" type="pres">
      <dgm:prSet presAssocID="{C65D823C-EA1D-41A2-B257-394E40B002A3}" presName="node" presStyleLbl="node1" presStyleIdx="6" presStyleCnt="8">
        <dgm:presLayoutVars>
          <dgm:bulletEnabled val="1"/>
        </dgm:presLayoutVars>
      </dgm:prSet>
      <dgm:spPr/>
    </dgm:pt>
    <dgm:pt modelId="{05C1035A-2F50-4C97-AA28-1F90DA766253}" type="pres">
      <dgm:prSet presAssocID="{616B026E-0A0C-45B5-868B-211204050193}" presName="sibTrans" presStyleCnt="0"/>
      <dgm:spPr/>
    </dgm:pt>
    <dgm:pt modelId="{C66DE53E-283F-4B4C-AE2C-B3819A58D562}" type="pres">
      <dgm:prSet presAssocID="{9F8AF3CD-9656-4D1D-B6D4-831B40CDC791}" presName="node" presStyleLbl="node1" presStyleIdx="7" presStyleCnt="8">
        <dgm:presLayoutVars>
          <dgm:bulletEnabled val="1"/>
        </dgm:presLayoutVars>
      </dgm:prSet>
      <dgm:spPr/>
    </dgm:pt>
  </dgm:ptLst>
  <dgm:cxnLst>
    <dgm:cxn modelId="{FF322700-D6C2-46BC-A814-A7C40C792A61}" srcId="{A95FBAAB-83CA-4426-994B-2446862C010F}" destId="{C65D823C-EA1D-41A2-B257-394E40B002A3}" srcOrd="6" destOrd="0" parTransId="{24680E81-67B4-475E-A41B-89713DF93063}" sibTransId="{616B026E-0A0C-45B5-868B-211204050193}"/>
    <dgm:cxn modelId="{126CFE0F-C880-4625-813B-F107DD15C35A}" type="presOf" srcId="{9F8AF3CD-9656-4D1D-B6D4-831B40CDC791}" destId="{C66DE53E-283F-4B4C-AE2C-B3819A58D562}" srcOrd="0" destOrd="0" presId="urn:microsoft.com/office/officeart/2005/8/layout/default"/>
    <dgm:cxn modelId="{253FEE11-4EA5-468D-9904-8EE79535B98F}" srcId="{A95FBAAB-83CA-4426-994B-2446862C010F}" destId="{10B681A0-AC17-41D3-B686-063FCAE54E18}" srcOrd="0" destOrd="0" parTransId="{7E57C5EB-FB81-4E25-B794-9A3D554F0B5A}" sibTransId="{FC5B8AF9-B84D-4460-B2FC-2A4312FE84D6}"/>
    <dgm:cxn modelId="{7EA49661-721D-4946-A7E0-CC3616170C57}" type="presOf" srcId="{A95FBAAB-83CA-4426-994B-2446862C010F}" destId="{5D72320F-C108-41EA-9F64-E799EFC36A41}" srcOrd="0" destOrd="0" presId="urn:microsoft.com/office/officeart/2005/8/layout/default"/>
    <dgm:cxn modelId="{0FF60F55-60DC-4D93-BC3C-DE496E504D46}" srcId="{A95FBAAB-83CA-4426-994B-2446862C010F}" destId="{6C082295-5460-4ED6-96B0-BA4A263B20B2}" srcOrd="3" destOrd="0" parTransId="{7BA4974F-3A25-4748-8177-39D3B701FEE0}" sibTransId="{D21129AC-AA50-4538-BDDA-A456BD0E68C2}"/>
    <dgm:cxn modelId="{A5FA9558-BE74-49CD-825D-532744ADDB1E}" type="presOf" srcId="{54A48A98-8FE1-418F-99D5-63062FB90E01}" destId="{12060D42-FD16-4670-9D96-0AB3C2EF32CD}" srcOrd="0" destOrd="0" presId="urn:microsoft.com/office/officeart/2005/8/layout/default"/>
    <dgm:cxn modelId="{5A5AA658-85C5-4B0F-8EC2-A8DF09B80A76}" type="presOf" srcId="{117C8888-CC28-48B8-885A-6A4645E4BFC4}" destId="{157BD987-27B2-493B-AD27-AEB6AAF2F59A}" srcOrd="0" destOrd="0" presId="urn:microsoft.com/office/officeart/2005/8/layout/default"/>
    <dgm:cxn modelId="{7154E879-F330-4A09-8A7A-4800AA8872D4}" srcId="{A95FBAAB-83CA-4426-994B-2446862C010F}" destId="{9F8AF3CD-9656-4D1D-B6D4-831B40CDC791}" srcOrd="7" destOrd="0" parTransId="{7D1D056E-7382-4DAC-8E8F-046CC1A0080B}" sibTransId="{50BC54FB-11E8-4341-9601-4355CA29ABD0}"/>
    <dgm:cxn modelId="{2947A07B-6EEE-4A50-ADD0-EECCC4320481}" type="presOf" srcId="{6C082295-5460-4ED6-96B0-BA4A263B20B2}" destId="{F555A4F5-294B-45CB-9D5D-A4018128B1D4}" srcOrd="0" destOrd="0" presId="urn:microsoft.com/office/officeart/2005/8/layout/default"/>
    <dgm:cxn modelId="{657B137F-5663-412E-ACBA-749CB1F2BE8B}" type="presOf" srcId="{981C7B83-A4C5-4ED2-AFE8-73B8A3F02293}" destId="{FD67F4A8-24E1-4BB3-8315-CF3DAEDA9A74}" srcOrd="0" destOrd="0" presId="urn:microsoft.com/office/officeart/2005/8/layout/default"/>
    <dgm:cxn modelId="{BB83EB85-0C54-494A-8542-B3E398E27430}" type="presOf" srcId="{10B681A0-AC17-41D3-B686-063FCAE54E18}" destId="{B7E5A19E-5EA2-41A7-8986-52A6059B87D9}" srcOrd="0" destOrd="0" presId="urn:microsoft.com/office/officeart/2005/8/layout/default"/>
    <dgm:cxn modelId="{C0EF4489-EE1F-4C8C-8629-AA8518243914}" srcId="{A95FBAAB-83CA-4426-994B-2446862C010F}" destId="{6990CE93-7386-4280-90CD-18DF72CE6E10}" srcOrd="1" destOrd="0" parTransId="{9A637E48-157A-427F-B72E-CCB5B3A3F7BE}" sibTransId="{450030FF-E809-41D1-B589-B5DACD8E733F}"/>
    <dgm:cxn modelId="{5DFE9FC1-688F-437A-95A9-16A787ABC61F}" srcId="{A95FBAAB-83CA-4426-994B-2446862C010F}" destId="{981C7B83-A4C5-4ED2-AFE8-73B8A3F02293}" srcOrd="4" destOrd="0" parTransId="{DF296F77-F973-4FFD-9234-ECD0970AD222}" sibTransId="{E310CB77-AEDF-4230-B7B7-5E2B3B3818AB}"/>
    <dgm:cxn modelId="{3C11C0C7-3968-4452-87F7-08C7E18F0097}" srcId="{A95FBAAB-83CA-4426-994B-2446862C010F}" destId="{54A48A98-8FE1-418F-99D5-63062FB90E01}" srcOrd="2" destOrd="0" parTransId="{B6D37539-1845-4CB9-B42D-CE6C0DB2AF22}" sibTransId="{A7BDF474-AAFD-45A4-A760-C6CF7F598140}"/>
    <dgm:cxn modelId="{2A79C4ED-DD9B-49A6-9BCB-CC5CC1A2D3A9}" type="presOf" srcId="{C65D823C-EA1D-41A2-B257-394E40B002A3}" destId="{42907021-3D61-42C8-9755-EED1C3F20FE9}" srcOrd="0" destOrd="0" presId="urn:microsoft.com/office/officeart/2005/8/layout/default"/>
    <dgm:cxn modelId="{E44688EE-EBF5-44CA-8F90-291DC897D0B5}" type="presOf" srcId="{6990CE93-7386-4280-90CD-18DF72CE6E10}" destId="{6F40916F-1090-45D7-8EB7-79DCE7F85FCB}" srcOrd="0" destOrd="0" presId="urn:microsoft.com/office/officeart/2005/8/layout/default"/>
    <dgm:cxn modelId="{A4050DFD-997E-48AA-B440-5579A4E71871}" srcId="{A95FBAAB-83CA-4426-994B-2446862C010F}" destId="{117C8888-CC28-48B8-885A-6A4645E4BFC4}" srcOrd="5" destOrd="0" parTransId="{AFECEB08-3410-4EF5-ADA1-39456DBEDE9B}" sibTransId="{8EC9ED59-2F8B-4AC2-9F8D-C0BFC7DDB5BF}"/>
    <dgm:cxn modelId="{6B0FEFC2-2EC0-48CD-B7C6-592E44C72083}" type="presParOf" srcId="{5D72320F-C108-41EA-9F64-E799EFC36A41}" destId="{B7E5A19E-5EA2-41A7-8986-52A6059B87D9}" srcOrd="0" destOrd="0" presId="urn:microsoft.com/office/officeart/2005/8/layout/default"/>
    <dgm:cxn modelId="{664E872A-26D0-4361-B185-B2573AFC3AAF}" type="presParOf" srcId="{5D72320F-C108-41EA-9F64-E799EFC36A41}" destId="{5E8EB6E4-F8F1-4C84-90CF-643E1A9ACA98}" srcOrd="1" destOrd="0" presId="urn:microsoft.com/office/officeart/2005/8/layout/default"/>
    <dgm:cxn modelId="{1641A26C-B180-4A01-9912-9FE07E7B5983}" type="presParOf" srcId="{5D72320F-C108-41EA-9F64-E799EFC36A41}" destId="{6F40916F-1090-45D7-8EB7-79DCE7F85FCB}" srcOrd="2" destOrd="0" presId="urn:microsoft.com/office/officeart/2005/8/layout/default"/>
    <dgm:cxn modelId="{79A59967-56DA-4C9B-A2AB-43240EC6C1B7}" type="presParOf" srcId="{5D72320F-C108-41EA-9F64-E799EFC36A41}" destId="{A71A3018-E723-4F5B-B43A-92645B0B9BDF}" srcOrd="3" destOrd="0" presId="urn:microsoft.com/office/officeart/2005/8/layout/default"/>
    <dgm:cxn modelId="{8ACF2148-5D89-4225-9F63-DEF3C190393F}" type="presParOf" srcId="{5D72320F-C108-41EA-9F64-E799EFC36A41}" destId="{12060D42-FD16-4670-9D96-0AB3C2EF32CD}" srcOrd="4" destOrd="0" presId="urn:microsoft.com/office/officeart/2005/8/layout/default"/>
    <dgm:cxn modelId="{73A58139-9663-41AE-A701-FCD7BDE85203}" type="presParOf" srcId="{5D72320F-C108-41EA-9F64-E799EFC36A41}" destId="{846C1550-E3E8-41A0-A1EE-6853DD68B079}" srcOrd="5" destOrd="0" presId="urn:microsoft.com/office/officeart/2005/8/layout/default"/>
    <dgm:cxn modelId="{2C40470E-6FE5-44D7-AD41-072D889814CE}" type="presParOf" srcId="{5D72320F-C108-41EA-9F64-E799EFC36A41}" destId="{F555A4F5-294B-45CB-9D5D-A4018128B1D4}" srcOrd="6" destOrd="0" presId="urn:microsoft.com/office/officeart/2005/8/layout/default"/>
    <dgm:cxn modelId="{83BD496C-52BC-4256-B9B4-7589845C66BA}" type="presParOf" srcId="{5D72320F-C108-41EA-9F64-E799EFC36A41}" destId="{EB61ABE2-E431-4BDC-81BC-5F7344655202}" srcOrd="7" destOrd="0" presId="urn:microsoft.com/office/officeart/2005/8/layout/default"/>
    <dgm:cxn modelId="{9D984F1C-B4B7-4E9B-B7B8-F783332AB428}" type="presParOf" srcId="{5D72320F-C108-41EA-9F64-E799EFC36A41}" destId="{FD67F4A8-24E1-4BB3-8315-CF3DAEDA9A74}" srcOrd="8" destOrd="0" presId="urn:microsoft.com/office/officeart/2005/8/layout/default"/>
    <dgm:cxn modelId="{343E0EE8-1BD8-41A3-AD1E-4A2421589F30}" type="presParOf" srcId="{5D72320F-C108-41EA-9F64-E799EFC36A41}" destId="{492DC830-1B09-42E2-95D3-CE3FD531D9BD}" srcOrd="9" destOrd="0" presId="urn:microsoft.com/office/officeart/2005/8/layout/default"/>
    <dgm:cxn modelId="{1FC66A8E-EAC2-4068-B587-A401157866EC}" type="presParOf" srcId="{5D72320F-C108-41EA-9F64-E799EFC36A41}" destId="{157BD987-27B2-493B-AD27-AEB6AAF2F59A}" srcOrd="10" destOrd="0" presId="urn:microsoft.com/office/officeart/2005/8/layout/default"/>
    <dgm:cxn modelId="{F59DFD06-F636-4B80-AFE8-6DBDBC58AF25}" type="presParOf" srcId="{5D72320F-C108-41EA-9F64-E799EFC36A41}" destId="{CF5D23B0-6817-4A1D-BD74-2800550DCE42}" srcOrd="11" destOrd="0" presId="urn:microsoft.com/office/officeart/2005/8/layout/default"/>
    <dgm:cxn modelId="{BEB0320C-1670-43C3-A1DF-8BADEFA68F96}" type="presParOf" srcId="{5D72320F-C108-41EA-9F64-E799EFC36A41}" destId="{42907021-3D61-42C8-9755-EED1C3F20FE9}" srcOrd="12" destOrd="0" presId="urn:microsoft.com/office/officeart/2005/8/layout/default"/>
    <dgm:cxn modelId="{8F6535C8-EFB0-4041-A18A-F3A4D2756BED}" type="presParOf" srcId="{5D72320F-C108-41EA-9F64-E799EFC36A41}" destId="{05C1035A-2F50-4C97-AA28-1F90DA766253}" srcOrd="13" destOrd="0" presId="urn:microsoft.com/office/officeart/2005/8/layout/default"/>
    <dgm:cxn modelId="{0FEAC855-C598-4F99-A98C-01ADDFD3A62A}" type="presParOf" srcId="{5D72320F-C108-41EA-9F64-E799EFC36A41}" destId="{C66DE53E-283F-4B4C-AE2C-B3819A58D56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30DF5-BBC0-4FAE-9CF3-9EE3A4153DA1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DB383-F252-41FB-AEAC-E2D6BC0B87C2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42DD3-83D6-4F71-A777-461D636BBC15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Characterized by feelings of tension and worried thoughts</a:t>
          </a:r>
        </a:p>
      </dsp:txBody>
      <dsp:txXfrm>
        <a:off x="1493203" y="552"/>
        <a:ext cx="6736396" cy="1292816"/>
      </dsp:txXfrm>
    </dsp:sp>
    <dsp:sp modelId="{0A8E1114-A746-465C-977A-01B43EB6C2FF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4D736-E60D-48EA-A84F-B3C6DFF17F9B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4C6DF-D7E1-4F0C-B328-78F6DFD5B960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Excessive or unrealistic worry or fear </a:t>
          </a:r>
        </a:p>
      </dsp:txBody>
      <dsp:txXfrm>
        <a:off x="1493203" y="1616573"/>
        <a:ext cx="6736396" cy="1292816"/>
      </dsp:txXfrm>
    </dsp:sp>
    <dsp:sp modelId="{58657D42-CF95-4746-8FC7-E469E0729D0E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E9A64-CBF5-4A18-9846-EBCE0C88F875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BC31F-9C72-46BB-B5A6-6CACD28E2DD3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Experiencing anxiety does not mean you have an anxiety disorder</a:t>
          </a:r>
        </a:p>
      </dsp:txBody>
      <dsp:txXfrm>
        <a:off x="1493203" y="3232593"/>
        <a:ext cx="6736396" cy="12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B6ED9-8E3C-4DEA-8BE8-3A8A01988E8E}">
      <dsp:nvSpPr>
        <dsp:cNvPr id="0" name=""/>
        <dsp:cNvSpPr/>
      </dsp:nvSpPr>
      <dsp:spPr>
        <a:xfrm>
          <a:off x="684042" y="975"/>
          <a:ext cx="1012218" cy="101221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5B7F3-C6CE-4474-BF76-3D3FCAC86FE5}">
      <dsp:nvSpPr>
        <dsp:cNvPr id="0" name=""/>
        <dsp:cNvSpPr/>
      </dsp:nvSpPr>
      <dsp:spPr>
        <a:xfrm>
          <a:off x="899760" y="216693"/>
          <a:ext cx="580781" cy="580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7FA69-5965-4EBD-ADD4-DB724E307916}">
      <dsp:nvSpPr>
        <dsp:cNvPr id="0" name=""/>
        <dsp:cNvSpPr/>
      </dsp:nvSpPr>
      <dsp:spPr>
        <a:xfrm>
          <a:off x="360464" y="1328475"/>
          <a:ext cx="1659374" cy="78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Feelings of panic, fear,  restlessness</a:t>
          </a:r>
        </a:p>
      </dsp:txBody>
      <dsp:txXfrm>
        <a:off x="360464" y="1328475"/>
        <a:ext cx="1659374" cy="788203"/>
      </dsp:txXfrm>
    </dsp:sp>
    <dsp:sp modelId="{90D36E58-355E-4D39-97DE-257CAE9A9B3A}">
      <dsp:nvSpPr>
        <dsp:cNvPr id="0" name=""/>
        <dsp:cNvSpPr/>
      </dsp:nvSpPr>
      <dsp:spPr>
        <a:xfrm>
          <a:off x="2633807" y="975"/>
          <a:ext cx="1012218" cy="101221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4325A-A36E-4C07-86A6-A233580F40B3}">
      <dsp:nvSpPr>
        <dsp:cNvPr id="0" name=""/>
        <dsp:cNvSpPr/>
      </dsp:nvSpPr>
      <dsp:spPr>
        <a:xfrm>
          <a:off x="2849526" y="216693"/>
          <a:ext cx="580781" cy="5807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082B1-1964-4144-88B8-3B2F93B4D271}">
      <dsp:nvSpPr>
        <dsp:cNvPr id="0" name=""/>
        <dsp:cNvSpPr/>
      </dsp:nvSpPr>
      <dsp:spPr>
        <a:xfrm>
          <a:off x="2310229" y="1328475"/>
          <a:ext cx="1659374" cy="78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Sleep problems, always feeling tired</a:t>
          </a:r>
        </a:p>
      </dsp:txBody>
      <dsp:txXfrm>
        <a:off x="2310229" y="1328475"/>
        <a:ext cx="1659374" cy="788203"/>
      </dsp:txXfrm>
    </dsp:sp>
    <dsp:sp modelId="{6A02A0B3-AB57-4AF6-8470-5672FECA5893}">
      <dsp:nvSpPr>
        <dsp:cNvPr id="0" name=""/>
        <dsp:cNvSpPr/>
      </dsp:nvSpPr>
      <dsp:spPr>
        <a:xfrm>
          <a:off x="4583573" y="975"/>
          <a:ext cx="1012218" cy="101221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1C4E9-2740-46BD-8DFE-44E7C7D04528}">
      <dsp:nvSpPr>
        <dsp:cNvPr id="0" name=""/>
        <dsp:cNvSpPr/>
      </dsp:nvSpPr>
      <dsp:spPr>
        <a:xfrm>
          <a:off x="4799292" y="216693"/>
          <a:ext cx="580781" cy="5807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5C3C1-6BD8-488D-9C1B-874FA3EA517A}">
      <dsp:nvSpPr>
        <dsp:cNvPr id="0" name=""/>
        <dsp:cNvSpPr/>
      </dsp:nvSpPr>
      <dsp:spPr>
        <a:xfrm>
          <a:off x="4259995" y="1328475"/>
          <a:ext cx="1659374" cy="78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Cold, sweaty, numb hands or feet</a:t>
          </a:r>
        </a:p>
      </dsp:txBody>
      <dsp:txXfrm>
        <a:off x="4259995" y="1328475"/>
        <a:ext cx="1659374" cy="788203"/>
      </dsp:txXfrm>
    </dsp:sp>
    <dsp:sp modelId="{0E906B11-0C71-49CF-9539-56094ABBAC44}">
      <dsp:nvSpPr>
        <dsp:cNvPr id="0" name=""/>
        <dsp:cNvSpPr/>
      </dsp:nvSpPr>
      <dsp:spPr>
        <a:xfrm>
          <a:off x="6533339" y="975"/>
          <a:ext cx="1012218" cy="101221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A59F0-F6ED-4B72-A32F-E40F10EF8A28}">
      <dsp:nvSpPr>
        <dsp:cNvPr id="0" name=""/>
        <dsp:cNvSpPr/>
      </dsp:nvSpPr>
      <dsp:spPr>
        <a:xfrm>
          <a:off x="6749057" y="216693"/>
          <a:ext cx="580781" cy="5807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B90A9-EB9A-43AB-ABC1-282EFA17BF7D}">
      <dsp:nvSpPr>
        <dsp:cNvPr id="0" name=""/>
        <dsp:cNvSpPr/>
      </dsp:nvSpPr>
      <dsp:spPr>
        <a:xfrm>
          <a:off x="6209760" y="1328475"/>
          <a:ext cx="1659374" cy="78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Shortness of breath</a:t>
          </a:r>
        </a:p>
      </dsp:txBody>
      <dsp:txXfrm>
        <a:off x="6209760" y="1328475"/>
        <a:ext cx="1659374" cy="788203"/>
      </dsp:txXfrm>
    </dsp:sp>
    <dsp:sp modelId="{013D4129-543A-4473-AA77-0B6415745110}">
      <dsp:nvSpPr>
        <dsp:cNvPr id="0" name=""/>
        <dsp:cNvSpPr/>
      </dsp:nvSpPr>
      <dsp:spPr>
        <a:xfrm>
          <a:off x="684042" y="2531521"/>
          <a:ext cx="1012218" cy="101221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C6882-096E-4AB6-B5EE-41CEC8139348}">
      <dsp:nvSpPr>
        <dsp:cNvPr id="0" name=""/>
        <dsp:cNvSpPr/>
      </dsp:nvSpPr>
      <dsp:spPr>
        <a:xfrm>
          <a:off x="899760" y="2747240"/>
          <a:ext cx="580781" cy="58078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EA592-0A39-46E6-A1B9-5A29A1A9A247}">
      <dsp:nvSpPr>
        <dsp:cNvPr id="0" name=""/>
        <dsp:cNvSpPr/>
      </dsp:nvSpPr>
      <dsp:spPr>
        <a:xfrm>
          <a:off x="360464" y="3859021"/>
          <a:ext cx="1659374" cy="78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Heart racing</a:t>
          </a:r>
        </a:p>
      </dsp:txBody>
      <dsp:txXfrm>
        <a:off x="360464" y="3859021"/>
        <a:ext cx="1659374" cy="788203"/>
      </dsp:txXfrm>
    </dsp:sp>
    <dsp:sp modelId="{9C27636A-C6C3-488F-BBB0-50BDA33BFD89}">
      <dsp:nvSpPr>
        <dsp:cNvPr id="0" name=""/>
        <dsp:cNvSpPr/>
      </dsp:nvSpPr>
      <dsp:spPr>
        <a:xfrm>
          <a:off x="2633807" y="2531521"/>
          <a:ext cx="1012218" cy="101221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6892A-AAA9-444E-9BAC-4C1C05D1C6E6}">
      <dsp:nvSpPr>
        <dsp:cNvPr id="0" name=""/>
        <dsp:cNvSpPr/>
      </dsp:nvSpPr>
      <dsp:spPr>
        <a:xfrm>
          <a:off x="2849526" y="2747240"/>
          <a:ext cx="580781" cy="58078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5750D-A530-4110-A42B-70E1301FF056}">
      <dsp:nvSpPr>
        <dsp:cNvPr id="0" name=""/>
        <dsp:cNvSpPr/>
      </dsp:nvSpPr>
      <dsp:spPr>
        <a:xfrm>
          <a:off x="2310229" y="3859021"/>
          <a:ext cx="1659374" cy="78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Upset stomach</a:t>
          </a:r>
        </a:p>
      </dsp:txBody>
      <dsp:txXfrm>
        <a:off x="2310229" y="3859021"/>
        <a:ext cx="1659374" cy="788203"/>
      </dsp:txXfrm>
    </dsp:sp>
    <dsp:sp modelId="{291AFEE6-246F-4A0B-843F-B97623781FE1}">
      <dsp:nvSpPr>
        <dsp:cNvPr id="0" name=""/>
        <dsp:cNvSpPr/>
      </dsp:nvSpPr>
      <dsp:spPr>
        <a:xfrm>
          <a:off x="4583573" y="2531521"/>
          <a:ext cx="1012218" cy="101221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72AE1-081D-4C96-AC90-2B495A8DCAE3}">
      <dsp:nvSpPr>
        <dsp:cNvPr id="0" name=""/>
        <dsp:cNvSpPr/>
      </dsp:nvSpPr>
      <dsp:spPr>
        <a:xfrm>
          <a:off x="4799292" y="2747240"/>
          <a:ext cx="580781" cy="58078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A9F2E-4895-4500-B63B-8A923251C8BE}">
      <dsp:nvSpPr>
        <dsp:cNvPr id="0" name=""/>
        <dsp:cNvSpPr/>
      </dsp:nvSpPr>
      <dsp:spPr>
        <a:xfrm>
          <a:off x="4259995" y="3859021"/>
          <a:ext cx="1659374" cy="78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Muscle tension</a:t>
          </a:r>
        </a:p>
      </dsp:txBody>
      <dsp:txXfrm>
        <a:off x="4259995" y="3859021"/>
        <a:ext cx="1659374" cy="788203"/>
      </dsp:txXfrm>
    </dsp:sp>
    <dsp:sp modelId="{A3193B19-F4A5-4FA3-86CD-CC1BC23FDEA2}">
      <dsp:nvSpPr>
        <dsp:cNvPr id="0" name=""/>
        <dsp:cNvSpPr/>
      </dsp:nvSpPr>
      <dsp:spPr>
        <a:xfrm>
          <a:off x="6533339" y="2531521"/>
          <a:ext cx="1012218" cy="101221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CA482-613B-4C0C-8144-A793F3E6B519}">
      <dsp:nvSpPr>
        <dsp:cNvPr id="0" name=""/>
        <dsp:cNvSpPr/>
      </dsp:nvSpPr>
      <dsp:spPr>
        <a:xfrm>
          <a:off x="6749057" y="2747240"/>
          <a:ext cx="580781" cy="58078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3564A-B950-40C2-9DF5-B4EAEA90A6AE}">
      <dsp:nvSpPr>
        <dsp:cNvPr id="0" name=""/>
        <dsp:cNvSpPr/>
      </dsp:nvSpPr>
      <dsp:spPr>
        <a:xfrm>
          <a:off x="6209760" y="3859021"/>
          <a:ext cx="1659374" cy="78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Could lead to panic attacks</a:t>
          </a:r>
        </a:p>
      </dsp:txBody>
      <dsp:txXfrm>
        <a:off x="6209760" y="3859021"/>
        <a:ext cx="1659374" cy="788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A0B53-79F2-48B3-8CEA-FB61AE6189C2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BEEF27-5991-4186-9827-336479C4E278}">
      <dsp:nvSpPr>
        <dsp:cNvPr id="0" name=""/>
        <dsp:cNvSpPr/>
      </dsp:nvSpPr>
      <dsp:spPr>
        <a:xfrm>
          <a:off x="0" y="2209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Stress is the same for everybody</a:t>
          </a:r>
        </a:p>
      </dsp:txBody>
      <dsp:txXfrm>
        <a:off x="0" y="2209"/>
        <a:ext cx="8229600" cy="753590"/>
      </dsp:txXfrm>
    </dsp:sp>
    <dsp:sp modelId="{C5336CEB-E46C-4E32-8477-9DED95BB1F15}">
      <dsp:nvSpPr>
        <dsp:cNvPr id="0" name=""/>
        <dsp:cNvSpPr/>
      </dsp:nvSpPr>
      <dsp:spPr>
        <a:xfrm>
          <a:off x="0" y="75580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FDA0FA-61AA-4AB7-B449-D310E4E0366F}">
      <dsp:nvSpPr>
        <dsp:cNvPr id="0" name=""/>
        <dsp:cNvSpPr/>
      </dsp:nvSpPr>
      <dsp:spPr>
        <a:xfrm>
          <a:off x="0" y="75580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Stress is always bad for you</a:t>
          </a:r>
        </a:p>
      </dsp:txBody>
      <dsp:txXfrm>
        <a:off x="0" y="755800"/>
        <a:ext cx="8229600" cy="753590"/>
      </dsp:txXfrm>
    </dsp:sp>
    <dsp:sp modelId="{6B8FD970-5ACB-4B9A-8247-9A04EA7AB7DA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B6BD4F-4608-44DD-8B99-E2C32AA0D35F}">
      <dsp:nvSpPr>
        <dsp:cNvPr id="0" name=""/>
        <dsp:cNvSpPr/>
      </dsp:nvSpPr>
      <dsp:spPr>
        <a:xfrm>
          <a:off x="0" y="150939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Stress is everywhere, so you can’t do anything about it</a:t>
          </a:r>
        </a:p>
      </dsp:txBody>
      <dsp:txXfrm>
        <a:off x="0" y="1509390"/>
        <a:ext cx="8229600" cy="753590"/>
      </dsp:txXfrm>
    </dsp:sp>
    <dsp:sp modelId="{98F069AC-B4CB-4A7B-9525-BF3B28ABF85D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20A18D-1215-432F-B640-09A40420CBD7}">
      <dsp:nvSpPr>
        <dsp:cNvPr id="0" name=""/>
        <dsp:cNvSpPr/>
      </dsp:nvSpPr>
      <dsp:spPr>
        <a:xfrm>
          <a:off x="0" y="2262981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most popular techniques for reducing stress are the best ones</a:t>
          </a:r>
        </a:p>
      </dsp:txBody>
      <dsp:txXfrm>
        <a:off x="0" y="2262981"/>
        <a:ext cx="8229600" cy="753590"/>
      </dsp:txXfrm>
    </dsp:sp>
    <dsp:sp modelId="{6E361009-FFCC-40DE-8374-74C987CDC5FC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9BCAE3-6BBA-4028-89EE-3186C43695CC}">
      <dsp:nvSpPr>
        <dsp:cNvPr id="0" name=""/>
        <dsp:cNvSpPr/>
      </dsp:nvSpPr>
      <dsp:spPr>
        <a:xfrm>
          <a:off x="0" y="301657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symptoms, no stress</a:t>
          </a:r>
        </a:p>
      </dsp:txBody>
      <dsp:txXfrm>
        <a:off x="0" y="3016572"/>
        <a:ext cx="8229600" cy="753590"/>
      </dsp:txXfrm>
    </dsp:sp>
    <dsp:sp modelId="{EA688F4A-52F0-421E-8426-7BD86A89EB72}">
      <dsp:nvSpPr>
        <dsp:cNvPr id="0" name=""/>
        <dsp:cNvSpPr/>
      </dsp:nvSpPr>
      <dsp:spPr>
        <a:xfrm>
          <a:off x="0" y="3770162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D35D65-8D9D-468F-9442-5DBFA4FA9C51}">
      <dsp:nvSpPr>
        <dsp:cNvPr id="0" name=""/>
        <dsp:cNvSpPr/>
      </dsp:nvSpPr>
      <dsp:spPr>
        <a:xfrm>
          <a:off x="0" y="377016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Only major symptoms require attention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American Psychological Association, </a:t>
          </a:r>
          <a:r>
            <a:rPr lang="en-US" sz="900" kern="1200">
              <a:hlinkClick xmlns:r="http://schemas.openxmlformats.org/officeDocument/2006/relationships" r:id="rId1"/>
            </a:rPr>
            <a:t>www.apa.org</a:t>
          </a:r>
          <a:r>
            <a:rPr lang="en-US" sz="900" kern="1200"/>
            <a:t>, 2019</a:t>
          </a:r>
          <a:endParaRPr lang="en-US" sz="900" kern="1200" dirty="0"/>
        </a:p>
      </dsp:txBody>
      <dsp:txXfrm>
        <a:off x="0" y="3770162"/>
        <a:ext cx="8229600" cy="753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5A19E-5EA2-41A7-8986-52A6059B87D9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Deep breathing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95061" y="645"/>
        <a:ext cx="2262336" cy="1357401"/>
      </dsp:txXfrm>
    </dsp:sp>
    <dsp:sp modelId="{6F40916F-1090-45D7-8EB7-79DCE7F85FCB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Progressive muscle relaxation</a:t>
          </a:r>
        </a:p>
      </dsp:txBody>
      <dsp:txXfrm>
        <a:off x="2983631" y="645"/>
        <a:ext cx="2262336" cy="1357401"/>
      </dsp:txXfrm>
    </dsp:sp>
    <dsp:sp modelId="{12060D42-FD16-4670-9D96-0AB3C2EF32CD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Guided imagery</a:t>
          </a:r>
        </a:p>
      </dsp:txBody>
      <dsp:txXfrm>
        <a:off x="5472201" y="645"/>
        <a:ext cx="2262336" cy="1357401"/>
      </dsp:txXfrm>
    </dsp:sp>
    <dsp:sp modelId="{F555A4F5-294B-45CB-9D5D-A4018128B1D4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Yoga/ stretching</a:t>
          </a:r>
        </a:p>
      </dsp:txBody>
      <dsp:txXfrm>
        <a:off x="495061" y="1584280"/>
        <a:ext cx="2262336" cy="1357401"/>
      </dsp:txXfrm>
    </dsp:sp>
    <dsp:sp modelId="{FD67F4A8-24E1-4BB3-8315-CF3DAEDA9A74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Relaxing hobbies (music, art, crafts, reading, cooking)</a:t>
          </a:r>
        </a:p>
      </dsp:txBody>
      <dsp:txXfrm>
        <a:off x="2983631" y="1584280"/>
        <a:ext cx="2262336" cy="1357401"/>
      </dsp:txXfrm>
    </dsp:sp>
    <dsp:sp modelId="{157BD987-27B2-493B-AD27-AEB6AAF2F59A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Time with friends</a:t>
          </a:r>
        </a:p>
      </dsp:txBody>
      <dsp:txXfrm>
        <a:off x="5472201" y="1584280"/>
        <a:ext cx="2262336" cy="1357401"/>
      </dsp:txXfrm>
    </dsp:sp>
    <dsp:sp modelId="{42907021-3D61-42C8-9755-EED1C3F20FE9}">
      <dsp:nvSpPr>
        <dsp:cNvPr id="0" name=""/>
        <dsp:cNvSpPr/>
      </dsp:nvSpPr>
      <dsp:spPr>
        <a:xfrm>
          <a:off x="1739346" y="3167916"/>
          <a:ext cx="2262336" cy="135740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Physical activity</a:t>
          </a:r>
        </a:p>
      </dsp:txBody>
      <dsp:txXfrm>
        <a:off x="1739346" y="3167916"/>
        <a:ext cx="2262336" cy="1357401"/>
      </dsp:txXfrm>
    </dsp:sp>
    <dsp:sp modelId="{C66DE53E-283F-4B4C-AE2C-B3819A58D562}">
      <dsp:nvSpPr>
        <dsp:cNvPr id="0" name=""/>
        <dsp:cNvSpPr/>
      </dsp:nvSpPr>
      <dsp:spPr>
        <a:xfrm>
          <a:off x="4227916" y="3167916"/>
          <a:ext cx="2262336" cy="135740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Be present!</a:t>
          </a:r>
        </a:p>
      </dsp:txBody>
      <dsp:txXfrm>
        <a:off x="4227916" y="3167916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92A618-2532-4665-99B8-70D6438FF2DF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CB8B93-09C0-4BB3-97FA-587DB9DD0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789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A36DA1-1A55-42F8-8287-89BD8D894635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4E7BC5-CE2F-4706-A188-D05CD2052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899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althyWome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sng" dirty="0"/>
              <a:t>Materials</a:t>
            </a:r>
            <a:r>
              <a:rPr lang="en-US" b="0" u="sng" baseline="0" dirty="0"/>
              <a:t> needed-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Large body outline</a:t>
            </a:r>
            <a:r>
              <a:rPr lang="en-US" b="1" baseline="0" dirty="0"/>
              <a:t> </a:t>
            </a:r>
            <a:r>
              <a:rPr lang="en-US" baseline="0" dirty="0"/>
              <a:t>and stickers or a marker for all students. </a:t>
            </a:r>
            <a:r>
              <a:rPr lang="en-US" baseline="0" dirty="0" err="1"/>
              <a:t>Alternativley</a:t>
            </a:r>
            <a:r>
              <a:rPr lang="en-US" baseline="0" dirty="0"/>
              <a:t> 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 a large Person Outline on the white board or chart paper and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students mark the person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/>
              <a:t>iPads (for </a:t>
            </a:r>
            <a:r>
              <a:rPr lang="en-US" baseline="0" dirty="0" err="1"/>
              <a:t>Kahoot</a:t>
            </a:r>
            <a:r>
              <a:rPr lang="en-US" baseline="0" dirty="0"/>
              <a:t> game - optional)</a:t>
            </a:r>
          </a:p>
          <a:p>
            <a:r>
              <a:rPr lang="en-US" baseline="0" dirty="0"/>
              <a:t>Small papers for evaluation answers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Box or bag to put papers inside</a:t>
            </a:r>
          </a:p>
          <a:p>
            <a:r>
              <a:rPr lang="en-US" baseline="0" dirty="0"/>
              <a:t>Prizes (optional)</a:t>
            </a:r>
          </a:p>
          <a:p>
            <a:endParaRPr lang="en-US" baseline="0" dirty="0"/>
          </a:p>
          <a:p>
            <a:r>
              <a:rPr lang="en-US" baseline="0" dirty="0"/>
              <a:t>PROGRAM OVERVIEW:</a:t>
            </a:r>
          </a:p>
          <a:p>
            <a:r>
              <a:rPr lang="en-US" baseline="0" dirty="0"/>
              <a:t>Over the next 4 weeks, you will learn about stress and anxiety, how it affects your life and health and how your body reacts to stress.</a:t>
            </a:r>
          </a:p>
          <a:p>
            <a:r>
              <a:rPr lang="en-US" baseline="0" dirty="0"/>
              <a:t>We will discuss 3 different coping mechanisms, so that you will have a variety of methods to help you deal with stress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392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6 MYTHS about stress</a:t>
            </a:r>
            <a:r>
              <a:rPr lang="en-US" dirty="0"/>
              <a:t> </a:t>
            </a:r>
          </a:p>
          <a:p>
            <a:r>
              <a:rPr lang="en-US" u="sng" dirty="0"/>
              <a:t>Stress is the same for everybody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Stress is different for each of 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What is stressful for one person may or may not be stressful for another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Each of us responds to stress in a different way</a:t>
            </a:r>
          </a:p>
          <a:p>
            <a:pPr lvl="0"/>
            <a:r>
              <a:rPr lang="en-US" u="sng" dirty="0"/>
              <a:t>Stress is always bad for you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Stress can be positive; it can motivate you to do better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Compare stress in humans like tension on a guitar string</a:t>
            </a:r>
            <a:r>
              <a:rPr lang="en-US" baseline="0" dirty="0"/>
              <a:t>-</a:t>
            </a:r>
            <a:r>
              <a:rPr lang="en-US" dirty="0"/>
              <a:t> too little and the music is dull and raspy; too much and the music is shrill and the string snaps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issue with stress is </a:t>
            </a:r>
            <a:r>
              <a:rPr lang="en-US" b="0" i="0" dirty="0"/>
              <a:t>how to </a:t>
            </a:r>
            <a:r>
              <a:rPr lang="en-US" b="1" i="0" dirty="0"/>
              <a:t>manage </a:t>
            </a:r>
            <a:r>
              <a:rPr lang="en-US" b="0" i="0" dirty="0"/>
              <a:t>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Managed stress makes us productive and happy, mismanaged stress hurts us</a:t>
            </a:r>
          </a:p>
          <a:p>
            <a:pPr lvl="0"/>
            <a:r>
              <a:rPr lang="en-US" u="sng" dirty="0"/>
              <a:t>Stress is everywhere, so you can’t do anything about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You can plan your life so that stress does not overwhelm you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Effective planning involves setting priorities and working on simple problems first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When stress is mismanaged, it is difficult to prioritize</a:t>
            </a:r>
          </a:p>
          <a:p>
            <a:pPr lvl="0"/>
            <a:r>
              <a:rPr lang="en-US" u="sng" dirty="0"/>
              <a:t>The most popular techniques for reducing stress are the best ones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Not true: there is not one perfect technique-</a:t>
            </a:r>
            <a:r>
              <a:rPr lang="en-US" baseline="0" dirty="0"/>
              <a:t> you must do what is best for YOU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are all different, everyone has different situations, and our reactions are different</a:t>
            </a:r>
          </a:p>
          <a:p>
            <a:pPr lvl="0"/>
            <a:r>
              <a:rPr lang="en-US" u="sng" dirty="0"/>
              <a:t>No symptoms, no stress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Absence of symptoms does </a:t>
            </a:r>
            <a:r>
              <a:rPr lang="en-US" b="1" dirty="0"/>
              <a:t>not</a:t>
            </a:r>
            <a:r>
              <a:rPr lang="en-US" dirty="0"/>
              <a:t> mean absence of stress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Hiding your symptoms</a:t>
            </a:r>
            <a:r>
              <a:rPr lang="en-US" baseline="0" dirty="0"/>
              <a:t> of stress with medication may prevent you from realizing how severe the stress is and the importance of realizing the strain that it is having on your body.</a:t>
            </a:r>
            <a:endParaRPr lang="en-US" dirty="0"/>
          </a:p>
          <a:p>
            <a:pPr lvl="0"/>
            <a:r>
              <a:rPr lang="en-US" u="sng" dirty="0"/>
              <a:t>Only major symptoms of stress require attention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Minor symptoms such as headaches and stomach aches should not be ignored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Minor symptoms are early warnings that you need to better manage your stress!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161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Acute Stress</a:t>
            </a:r>
            <a:endParaRPr lang="en-US" dirty="0"/>
          </a:p>
          <a:p>
            <a:pPr lvl="0"/>
            <a:r>
              <a:rPr lang="en-US" dirty="0"/>
              <a:t>Sudden situation which causes stress for a short time</a:t>
            </a:r>
          </a:p>
          <a:p>
            <a:pPr lvl="0"/>
            <a:r>
              <a:rPr lang="en-US" dirty="0"/>
              <a:t>Ex- writing an exam or giving a presentation</a:t>
            </a:r>
          </a:p>
          <a:p>
            <a:endParaRPr lang="en-US" u="sng" dirty="0"/>
          </a:p>
          <a:p>
            <a:r>
              <a:rPr lang="en-US" u="sng" dirty="0"/>
              <a:t>Chronic Stress</a:t>
            </a:r>
            <a:endParaRPr lang="en-US" dirty="0"/>
          </a:p>
          <a:p>
            <a:pPr lvl="0"/>
            <a:r>
              <a:rPr lang="en-US" dirty="0"/>
              <a:t>Continued, ongoing stressors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cause problems in the long run as it exhausts your system, can hurt your immune system which causes you to get sick more often</a:t>
            </a:r>
          </a:p>
          <a:p>
            <a:pPr lvl="0"/>
            <a:r>
              <a:rPr lang="en-US" dirty="0"/>
              <a:t>Ex- living in a dangerous area and feeling unsafe every day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316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Ontario Student Drug Use Health Survey (2021), 38</a:t>
            </a:r>
            <a:r>
              <a:rPr lang="en-US" baseline="0" dirty="0"/>
              <a:t> % of students in gr 7-12 rate their mental health as fair or poor.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765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 the beginning</a:t>
            </a:r>
            <a:r>
              <a:rPr lang="en-US" baseline="0" dirty="0"/>
              <a:t> of this, we asked you to write down what causes you stress. Think about what you wrote down.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Now think about how you deal with that stress.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93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sng" dirty="0"/>
              <a:t>Activity-</a:t>
            </a:r>
            <a:r>
              <a:rPr lang="en-US" b="0" u="none" baseline="0" dirty="0"/>
              <a:t> give students stickers and have them put on body diagram where they feel stress in their body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baseline="0" dirty="0"/>
              <a:t>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baseline="0" dirty="0"/>
              <a:t>Draw a large body outline on the whiteboard or a piece of chart paper and have students mark where they feel stress in </a:t>
            </a:r>
            <a:r>
              <a:rPr lang="en-US" b="0" u="none" baseline="0"/>
              <a:t>their body</a:t>
            </a:r>
            <a:endParaRPr lang="en-US" b="0" u="non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596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Ask the students: How do we</a:t>
            </a:r>
            <a:r>
              <a:rPr lang="en-US" baseline="0" dirty="0"/>
              <a:t> cope with stress?</a:t>
            </a:r>
          </a:p>
          <a:p>
            <a:pPr lvl="0"/>
            <a:endParaRPr lang="en-US" baseline="0" dirty="0"/>
          </a:p>
          <a:p>
            <a:pPr lvl="0"/>
            <a:r>
              <a:rPr lang="en-US" dirty="0"/>
              <a:t>Everyone has different ways to cope with stress- one way may work for one</a:t>
            </a:r>
            <a:r>
              <a:rPr lang="en-US" baseline="0" dirty="0"/>
              <a:t> person, but not another</a:t>
            </a:r>
            <a:r>
              <a:rPr lang="en-US" dirty="0"/>
              <a:t> be healthy for one person but unhealthy for another</a:t>
            </a:r>
          </a:p>
          <a:p>
            <a:pPr lvl="0"/>
            <a:endParaRPr lang="en-US" dirty="0"/>
          </a:p>
          <a:p>
            <a:r>
              <a:rPr lang="en-US" b="1" dirty="0"/>
              <a:t>Healthy ways to cope with stress</a:t>
            </a:r>
            <a:endParaRPr lang="en-US" dirty="0"/>
          </a:p>
          <a:p>
            <a:pPr lvl="0"/>
            <a:r>
              <a:rPr lang="en-US" dirty="0"/>
              <a:t>Healthy exercise</a:t>
            </a:r>
          </a:p>
          <a:p>
            <a:pPr lvl="0"/>
            <a:r>
              <a:rPr lang="en-US" dirty="0"/>
              <a:t>Relaxation and stress management techniques</a:t>
            </a:r>
          </a:p>
          <a:p>
            <a:pPr lvl="0"/>
            <a:r>
              <a:rPr lang="en-US" dirty="0"/>
              <a:t>Get enough sleep</a:t>
            </a:r>
          </a:p>
          <a:p>
            <a:pPr lvl="0"/>
            <a:r>
              <a:rPr lang="en-US" dirty="0"/>
              <a:t>Eat a healthy diet</a:t>
            </a:r>
          </a:p>
          <a:p>
            <a:pPr lvl="0"/>
            <a:r>
              <a:rPr lang="en-US" dirty="0"/>
              <a:t>Manage your time- stay organized, prioritize</a:t>
            </a:r>
          </a:p>
          <a:p>
            <a:pPr lvl="0"/>
            <a:r>
              <a:rPr lang="en-US" dirty="0"/>
              <a:t>Talk to someone about how you feel</a:t>
            </a:r>
          </a:p>
          <a:p>
            <a:pPr lvl="0"/>
            <a:r>
              <a:rPr lang="en-US" dirty="0"/>
              <a:t>Accept that there are things you cannot change</a:t>
            </a:r>
          </a:p>
          <a:p>
            <a:pPr lvl="0"/>
            <a:endParaRPr lang="en-US" dirty="0"/>
          </a:p>
          <a:p>
            <a:r>
              <a:rPr lang="en-US" b="1" dirty="0"/>
              <a:t>Unhealthy ways to cope with stress</a:t>
            </a:r>
            <a:endParaRPr lang="en-US" dirty="0"/>
          </a:p>
          <a:p>
            <a:pPr lvl="0"/>
            <a:r>
              <a:rPr lang="en-US" dirty="0"/>
              <a:t>Substance use (alcohol, drugs, caffeine)</a:t>
            </a:r>
          </a:p>
          <a:p>
            <a:pPr lvl="0"/>
            <a:r>
              <a:rPr lang="en-US" dirty="0"/>
              <a:t>Overeating or undereating</a:t>
            </a:r>
          </a:p>
          <a:p>
            <a:pPr lvl="0"/>
            <a:r>
              <a:rPr lang="en-US" dirty="0"/>
              <a:t>Skipping sleep</a:t>
            </a:r>
          </a:p>
          <a:p>
            <a:pPr lvl="0"/>
            <a:r>
              <a:rPr lang="en-US" dirty="0"/>
              <a:t>Avoidance, procrastination</a:t>
            </a:r>
          </a:p>
          <a:p>
            <a:pPr lvl="0"/>
            <a:r>
              <a:rPr lang="en-US" dirty="0"/>
              <a:t>Withdrawing from friends, family, social events</a:t>
            </a:r>
          </a:p>
          <a:p>
            <a:pPr lvl="0"/>
            <a:r>
              <a:rPr lang="en-US" dirty="0"/>
              <a:t>Taking your stress out on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150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dirty="0"/>
              <a:t>Be present </a:t>
            </a:r>
            <a:r>
              <a:rPr lang="en-US" dirty="0"/>
              <a:t>– try not to stress about the past or the</a:t>
            </a:r>
            <a:r>
              <a:rPr lang="en-US" baseline="0" dirty="0"/>
              <a:t> future, be mindful of where and what you are doing right now. </a:t>
            </a:r>
          </a:p>
          <a:p>
            <a:endParaRPr lang="en-US" baseline="0" dirty="0"/>
          </a:p>
          <a:p>
            <a:r>
              <a:rPr lang="en-US" baseline="0" dirty="0"/>
              <a:t>Over the next three weeks we are going to learn three techniques in detail that will help when you feel stressed. (physical relaxation, art therapy and self care)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777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Our goal of being here is to</a:t>
            </a:r>
            <a:r>
              <a:rPr lang="en-US" baseline="0" dirty="0"/>
              <a:t> help you all achieve e</a:t>
            </a:r>
            <a:r>
              <a:rPr lang="en-US" dirty="0"/>
              <a:t>motional well-being.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Emotional wellbeing is the ability to understand the value of your emotions and use them to move your life forward in a positive direction.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Young people who have a strong sense of self and who can understand and manage their health and emotions are in a better position to reach their full potential in the future.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Building emotional wellness is all about listening to your body and become aware of what is going on inside you, as well as observing your reactions.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503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Stress, Anxiety and YOU game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Kahoot- see instructions in toolkit for accessing Kahoot.</a:t>
            </a:r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Optional: Pull name from</a:t>
            </a:r>
            <a:r>
              <a:rPr lang="en-US" baseline="0" dirty="0"/>
              <a:t> box to give prize out or give a prize to the top 3 students in the Kahoot game.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636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18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Activity-</a:t>
            </a:r>
            <a:r>
              <a:rPr lang="en-US" dirty="0"/>
              <a:t> (if there</a:t>
            </a:r>
            <a:r>
              <a:rPr lang="en-US" baseline="0" dirty="0"/>
              <a:t> are prizes) A</a:t>
            </a:r>
            <a:r>
              <a:rPr lang="en-US" dirty="0"/>
              <a:t>sk students to write their first name on a piece</a:t>
            </a:r>
            <a:r>
              <a:rPr lang="en-US" baseline="0" dirty="0"/>
              <a:t> of paper, </a:t>
            </a:r>
            <a:r>
              <a:rPr lang="en-US" dirty="0"/>
              <a:t>and something that causes them stress. Advise</a:t>
            </a:r>
            <a:r>
              <a:rPr lang="en-US" baseline="0" dirty="0"/>
              <a:t> students that this is an activity to get them thinking about their mental wellness, it is not being marked or shared with the class. </a:t>
            </a:r>
            <a:r>
              <a:rPr lang="en-US" dirty="0"/>
              <a:t>Put the answers in the box or bag at</a:t>
            </a:r>
            <a:r>
              <a:rPr lang="en-US" baseline="0" dirty="0"/>
              <a:t> the front of the room.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Prizes can be anything. Examples include: a water bottle, a blank notebook, </a:t>
            </a:r>
            <a:r>
              <a:rPr lang="en-US" baseline="0" dirty="0" err="1"/>
              <a:t>coloured</a:t>
            </a:r>
            <a:r>
              <a:rPr lang="en-US" baseline="0" dirty="0"/>
              <a:t> pencils, markers, stickers.</a:t>
            </a:r>
            <a:endParaRPr lang="en-US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Optional: if there are no prizes, have the students write down </a:t>
            </a:r>
            <a:r>
              <a:rPr lang="en-US" dirty="0"/>
              <a:t>something that causes them stress.</a:t>
            </a:r>
            <a:endParaRPr lang="en-US" baseline="0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0333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lvl="0"/>
            <a:r>
              <a:rPr lang="en-US" b="1" baseline="0" dirty="0"/>
              <a:t>Week 1 objectives-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stress and anxiety?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causes stress?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stress effect our bodies?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healthy and unhealthy ways to cope with stress?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2 objectives-</a:t>
            </a: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ways to relax and cope with stress</a:t>
            </a:r>
          </a:p>
          <a:p>
            <a:pPr lvl="0"/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 to learn deep breathing, visualization, progressive relaxation</a:t>
            </a:r>
          </a:p>
          <a:p>
            <a:pPr lvl="0"/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3 objectives-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art therapy?</a:t>
            </a:r>
          </a:p>
          <a:p>
            <a:pPr lvl="0"/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4 objectives-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self-care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apps to help with stress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04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</a:t>
            </a:r>
            <a:r>
              <a:rPr lang="en-US" b="1" baseline="0" dirty="0"/>
              <a:t> is stress?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Stress is the physical</a:t>
            </a:r>
            <a:r>
              <a:rPr lang="en-US" baseline="0" dirty="0"/>
              <a:t> or mental response to an </a:t>
            </a:r>
            <a:r>
              <a:rPr lang="en-US" b="1" baseline="0" dirty="0"/>
              <a:t>external </a:t>
            </a:r>
            <a:r>
              <a:rPr lang="en-US" baseline="0" dirty="0"/>
              <a:t>cause. For example: having a lot of homework.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It may be a one-time response, or it may happen repeatedly over a long time.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Stress happens when YOU feel something is demanding, if you feel that you don’t have the skills to meet those demands, you will perceive the situation as stressful.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It’s important to know that stress is a NORMAL part of life, and everyone deals with it.</a:t>
            </a:r>
            <a:endParaRPr lang="en-US" dirty="0"/>
          </a:p>
          <a:p>
            <a:pPr lvl="0"/>
            <a:endParaRPr lang="en-US" dirty="0"/>
          </a:p>
          <a:p>
            <a:r>
              <a:rPr lang="en-US" dirty="0"/>
              <a:t>When we are faced with a stressful</a:t>
            </a:r>
            <a:r>
              <a:rPr lang="en-US" baseline="0" dirty="0"/>
              <a:t> situation, o</a:t>
            </a:r>
            <a:r>
              <a:rPr lang="en-US" dirty="0"/>
              <a:t>ur body automatically releases hormones (adrenaline, cortisol, norepinephrine). These hormones can cause physical symptoms in our body: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BP increases</a:t>
            </a: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excessive sweating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 palpitations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headaches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It can also affect our minds.</a:t>
            </a:r>
            <a:r>
              <a:rPr lang="en-US" baseline="0" dirty="0"/>
              <a:t> It can cause you to feel: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Restless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Have a hard time focusing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Feel overwhelmed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Cause you to feel anxious (we are going to talk more about this next)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r>
              <a:rPr lang="en-US" dirty="0"/>
              <a:t>Long term stress can be harmful to our health.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You might feel stress when you are about</a:t>
            </a:r>
            <a:r>
              <a:rPr lang="en-US" baseline="0" dirty="0"/>
              <a:t> to take a test. For example, your stomach might hurt, you might be sweaty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54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We</a:t>
            </a:r>
            <a:r>
              <a:rPr lang="en-US" b="0" baseline="0" dirty="0"/>
              <a:t> talked a little about some of the effects that stress has on the body. Remember stress affects our body, mind and behavior. This is a more detailed list of some of the things that one might experience while under stress.</a:t>
            </a:r>
          </a:p>
          <a:p>
            <a:endParaRPr lang="en-US" b="1" dirty="0"/>
          </a:p>
          <a:p>
            <a:pPr lvl="0"/>
            <a:r>
              <a:rPr lang="en-US" dirty="0"/>
              <a:t>Physical symptoms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Low energy, fatigue, tired (</a:t>
            </a:r>
            <a:r>
              <a:rPr lang="en-US" b="1" dirty="0"/>
              <a:t>In fact, 26% </a:t>
            </a:r>
            <a:r>
              <a:rPr lang="en-US" b="0" dirty="0"/>
              <a:t>of t</a:t>
            </a:r>
            <a:r>
              <a:rPr lang="en-US" dirty="0"/>
              <a:t>eens are sleep deprived, which makes things harder to cope with!)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Headaches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Upset stomach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Tense muscles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Fast heart rate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Shaking, jittery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Emotional/ Mental Symptoms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Moody, agitated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Easily frustrated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Feeling overwhelmed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Loneliness, like nobody understands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Racing thoughts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Unable to focus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Forgetfulness, disorganized thinking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Constantly worried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Behavior Symptoms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Changes in appetite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Procrastinating tasks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Nail biting, fidgeting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Avoidance of daily activities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3211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What is anxiety?</a:t>
            </a:r>
          </a:p>
          <a:p>
            <a:pPr lvl="0"/>
            <a:endParaRPr lang="en-US" b="1" dirty="0"/>
          </a:p>
          <a:p>
            <a:pPr lvl="0"/>
            <a:r>
              <a:rPr lang="en-US" dirty="0"/>
              <a:t>An emotion characterized by </a:t>
            </a:r>
            <a:r>
              <a:rPr lang="en-US" b="1" dirty="0"/>
              <a:t>internal</a:t>
            </a:r>
            <a:r>
              <a:rPr lang="en-US" dirty="0"/>
              <a:t> feelings of tension, worried thoughts and physical changes like: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your heart racing and pounding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sweating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headache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upset stomach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dizziness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even shortness of breath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some cases, anxiety can be an excessive or unrealistic worry or fear around an event or situation.</a:t>
            </a:r>
            <a:r>
              <a:rPr lang="en-US" baseline="0" dirty="0"/>
              <a:t> This is at a </a:t>
            </a:r>
            <a:r>
              <a:rPr lang="en-US" dirty="0"/>
              <a:t>different level than what someone might have around a test or exam.</a:t>
            </a:r>
            <a:r>
              <a:rPr lang="en-US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When this level of worry or fear happens for long periods of time, and the person displays several other symptoms, it can be characterized as an anxiety disorder.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086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Symptoms of Anxiety</a:t>
            </a:r>
            <a:endParaRPr lang="en-US" dirty="0"/>
          </a:p>
          <a:p>
            <a:pPr lvl="0"/>
            <a:r>
              <a:rPr lang="en-US" dirty="0"/>
              <a:t>Feelings of panic, unrealistic fear, nervousness, restlessness</a:t>
            </a:r>
          </a:p>
          <a:p>
            <a:pPr lvl="0"/>
            <a:r>
              <a:rPr lang="en-US" dirty="0"/>
              <a:t>Sleep problems (can’t fall asleep or stay asleep)</a:t>
            </a:r>
          </a:p>
          <a:p>
            <a:pPr lvl="0"/>
            <a:r>
              <a:rPr lang="en-US" dirty="0"/>
              <a:t>Fatigue</a:t>
            </a:r>
          </a:p>
          <a:p>
            <a:pPr lvl="0"/>
            <a:r>
              <a:rPr lang="en-US" dirty="0"/>
              <a:t>Cold, sweaty, numb hands or feet</a:t>
            </a:r>
          </a:p>
          <a:p>
            <a:pPr lvl="0"/>
            <a:r>
              <a:rPr lang="en-US" dirty="0"/>
              <a:t>Shortness of breath</a:t>
            </a:r>
          </a:p>
          <a:p>
            <a:pPr lvl="0"/>
            <a:r>
              <a:rPr lang="en-US" dirty="0"/>
              <a:t>Heart racing/ palpitations</a:t>
            </a:r>
          </a:p>
          <a:p>
            <a:pPr lvl="0"/>
            <a:r>
              <a:rPr lang="en-US" dirty="0"/>
              <a:t>Upset stomach</a:t>
            </a:r>
          </a:p>
          <a:p>
            <a:pPr lvl="0"/>
            <a:r>
              <a:rPr lang="en-US" dirty="0"/>
              <a:t>Muscle tension</a:t>
            </a:r>
          </a:p>
          <a:p>
            <a:pPr lvl="0"/>
            <a:r>
              <a:rPr lang="en-US" dirty="0"/>
              <a:t>Could lead to panic attacks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160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HealthyWomen.org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8286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These are some</a:t>
            </a:r>
            <a:r>
              <a:rPr lang="en-US" baseline="0" dirty="0"/>
              <a:t> common causes of stress young people.</a:t>
            </a:r>
          </a:p>
          <a:p>
            <a:pPr lvl="0"/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Academics</a:t>
            </a:r>
            <a:r>
              <a:rPr lang="en-US" baseline="0" dirty="0"/>
              <a:t> - </a:t>
            </a:r>
            <a:r>
              <a:rPr lang="en-US" dirty="0"/>
              <a:t>Getting good grades, starting high school next year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Relationships -</a:t>
            </a:r>
            <a:r>
              <a:rPr lang="en-US" baseline="0" dirty="0"/>
              <a:t> </a:t>
            </a:r>
            <a:r>
              <a:rPr lang="en-US" dirty="0"/>
              <a:t>friends,</a:t>
            </a:r>
            <a:r>
              <a:rPr lang="en-US" baseline="0" dirty="0"/>
              <a:t> relationship with family, maybe some of you are starting to date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Balancing life tasks</a:t>
            </a:r>
            <a:r>
              <a:rPr lang="en-US" baseline="0" dirty="0"/>
              <a:t> - </a:t>
            </a:r>
            <a:r>
              <a:rPr lang="en-US" dirty="0"/>
              <a:t>school, friends, sports, hobbies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Pressure from others/ self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Life</a:t>
            </a:r>
            <a:r>
              <a:rPr lang="en-US" baseline="0" dirty="0"/>
              <a:t> events- COVID, home life, changing schools</a:t>
            </a: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lvl="0"/>
            <a:endParaRPr lang="en-US" dirty="0"/>
          </a:p>
          <a:p>
            <a:pPr defTabSz="931774">
              <a:defRPr/>
            </a:pPr>
            <a:r>
              <a:rPr lang="en-US" dirty="0"/>
              <a:t>It is important to identify WHAT is causing you stress, that way you can develop a plan to address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49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t="6909" r="12400" b="78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9105" y="4589954"/>
            <a:ext cx="7994895" cy="900101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1" y="980728"/>
            <a:ext cx="2024276" cy="86754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 userDrawn="1">
            <p:ph type="body" idx="10" hasCustomPrompt="1"/>
          </p:nvPr>
        </p:nvSpPr>
        <p:spPr>
          <a:xfrm>
            <a:off x="1653162" y="5548318"/>
            <a:ext cx="7490838" cy="87844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name and date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78539" y="4589956"/>
            <a:ext cx="902615" cy="1836803"/>
            <a:chOff x="1115616" y="4545124"/>
            <a:chExt cx="902615" cy="1836803"/>
          </a:xfrm>
        </p:grpSpPr>
        <p:sp>
          <p:nvSpPr>
            <p:cNvPr id="9" name="Rectangle 8"/>
            <p:cNvSpPr/>
            <p:nvPr userDrawn="1"/>
          </p:nvSpPr>
          <p:spPr>
            <a:xfrm rot="16200000">
              <a:off x="1115616" y="5489457"/>
              <a:ext cx="419704" cy="4197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1115616" y="5017291"/>
              <a:ext cx="419704" cy="4197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1115616" y="4545124"/>
              <a:ext cx="419704" cy="4197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1115616" y="5961624"/>
              <a:ext cx="419704" cy="4197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1598528" y="5490056"/>
              <a:ext cx="419704" cy="4197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 userDrawn="1"/>
          </p:nvSpPr>
          <p:spPr>
            <a:xfrm rot="16200000">
              <a:off x="1598528" y="5962223"/>
              <a:ext cx="419704" cy="419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2345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"/>
            <a:ext cx="9144000" cy="685562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9105" y="4589954"/>
            <a:ext cx="7994895" cy="900101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1" y="980728"/>
            <a:ext cx="2024276" cy="86754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 userDrawn="1">
            <p:ph type="body" idx="10" hasCustomPrompt="1"/>
          </p:nvPr>
        </p:nvSpPr>
        <p:spPr>
          <a:xfrm>
            <a:off x="1653162" y="5548318"/>
            <a:ext cx="7490838" cy="87844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name and date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78539" y="4589956"/>
            <a:ext cx="902615" cy="1836803"/>
            <a:chOff x="1115616" y="4545124"/>
            <a:chExt cx="902615" cy="1836803"/>
          </a:xfrm>
        </p:grpSpPr>
        <p:sp>
          <p:nvSpPr>
            <p:cNvPr id="9" name="Rectangle 8"/>
            <p:cNvSpPr/>
            <p:nvPr userDrawn="1"/>
          </p:nvSpPr>
          <p:spPr>
            <a:xfrm rot="16200000">
              <a:off x="1115616" y="5489457"/>
              <a:ext cx="419704" cy="4197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1115616" y="5017291"/>
              <a:ext cx="419704" cy="4197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1115616" y="4545124"/>
              <a:ext cx="419704" cy="4197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1115616" y="5961624"/>
              <a:ext cx="419704" cy="4197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1598528" y="5490056"/>
              <a:ext cx="419704" cy="4197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 userDrawn="1"/>
          </p:nvSpPr>
          <p:spPr>
            <a:xfrm rot="16200000">
              <a:off x="1598528" y="5962223"/>
              <a:ext cx="419704" cy="419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915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8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308" y="266915"/>
            <a:ext cx="8290156" cy="128987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552646" y="6411307"/>
            <a:ext cx="1227266" cy="365125"/>
          </a:xfrm>
        </p:spPr>
        <p:txBody>
          <a:bodyPr/>
          <a:lstStyle/>
          <a:p>
            <a:fld id="{9898484E-40ED-4C3E-A596-49EF19B2DE71}" type="datetime1">
              <a:rPr lang="en-CA" smtClean="0"/>
              <a:t>2023-09-27</a:t>
            </a:fld>
            <a:endParaRPr lang="en-C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9912" y="6411307"/>
            <a:ext cx="4104456" cy="365125"/>
          </a:xfrm>
        </p:spPr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11307"/>
            <a:ext cx="802432" cy="365125"/>
          </a:xfrm>
        </p:spPr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5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414-386B-474C-AC2C-F2E8676AC59D}" type="datetime1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1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B330-7F8A-480A-A9C9-76E0EBFA0562}" type="datetime1">
              <a:rPr lang="en-CA" smtClean="0"/>
              <a:t>2023-09-27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55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A036-2C48-4A06-99CD-FC0097569F4C}" type="datetime1">
              <a:rPr lang="en-CA" smtClean="0"/>
              <a:t>2023-09-27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DEE-C3F7-4B4A-8A9D-E1B9546ABA1B}" type="datetime1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67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4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1A10-29CE-460B-8B40-B2E5A13BAF4E}" type="datetime1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8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6491772"/>
            <a:ext cx="1227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8F0A-326B-497E-B0AE-CDB015C62C73}" type="datetime1">
              <a:rPr lang="en-CA" smtClean="0"/>
              <a:pPr/>
              <a:t>2023-09-27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6491772"/>
            <a:ext cx="4896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CA" dirty="0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368" y="6491772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00" y="6433853"/>
            <a:ext cx="2782504" cy="424147"/>
            <a:chOff x="600" y="5955556"/>
            <a:chExt cx="2782504" cy="424147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00" y="5955556"/>
              <a:ext cx="2782504" cy="424147"/>
              <a:chOff x="600" y="5955556"/>
              <a:chExt cx="2782504" cy="424147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472767" y="5960000"/>
                <a:ext cx="419704" cy="41970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944933" y="5960000"/>
                <a:ext cx="419704" cy="41970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1417100" y="5960000"/>
                <a:ext cx="419704" cy="4197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600" y="5960000"/>
                <a:ext cx="419704" cy="41970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2363400" y="5955556"/>
                <a:ext cx="419704" cy="41970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1889267" y="5955556"/>
                <a:ext cx="419704" cy="41970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160" y="5980205"/>
              <a:ext cx="393884" cy="393884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 userDrawn="1"/>
        </p:nvSpPr>
        <p:spPr>
          <a:xfrm>
            <a:off x="2987824" y="6452527"/>
            <a:ext cx="6156176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77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50" r:id="rId3"/>
    <p:sldLayoutId id="2147483649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flickr.com/photos/fragiletender/554082373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rofslusos.blogspot.com/2013/10/prova-de-avaliacao-de-conhecimentos-e_23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althyWomen" TargetMode="External"/><Relationship Id="rId7" Type="http://schemas.openxmlformats.org/officeDocument/2006/relationships/hyperlink" Target="https://www.stress.org/teens-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pa.org/topics/anxiety" TargetMode="External"/><Relationship Id="rId5" Type="http://schemas.openxmlformats.org/officeDocument/2006/relationships/hyperlink" Target="https://www.nimh.nih.gov/health/publications/so-stressed-out-fact-sheet" TargetMode="External"/><Relationship Id="rId4" Type="http://schemas.openxmlformats.org/officeDocument/2006/relationships/hyperlink" Target="http://www.ap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MENTAL WELLNESS SERIES</a:t>
            </a:r>
            <a:endParaRPr lang="en-CA" dirty="0"/>
          </a:p>
          <a:p>
            <a:r>
              <a:rPr lang="en-CA" dirty="0"/>
              <a:t>Week 1- Stress and anxiety</a:t>
            </a:r>
          </a:p>
        </p:txBody>
      </p:sp>
    </p:spTree>
    <p:extLst>
      <p:ext uri="{BB962C8B-B14F-4D97-AF65-F5344CB8AC3E}">
        <p14:creationId xmlns:p14="http://schemas.microsoft.com/office/powerpoint/2010/main" val="699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 dirty="0"/>
              <a:t>MYTHS ABOUT STRESS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10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57200" y="1556792"/>
            <a:ext cx="3008313" cy="456937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7270944-3814-CAFE-7B41-54B8109E1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6934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2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 dirty="0"/>
              <a:t>ACUTE vs. CHRONIC STRESS</a:t>
            </a:r>
          </a:p>
        </p:txBody>
      </p:sp>
      <p:pic>
        <p:nvPicPr>
          <p:cNvPr id="7" name="Picture 6" descr="Inilah Berbagai Tipe Jenis Stress dan Penyebabnya | Stres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57200" y="2596071"/>
            <a:ext cx="4038600" cy="253422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What is acute stress?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What is chronic stress?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59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KNOW???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714500" y="1662906"/>
            <a:ext cx="5715000" cy="4400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12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04788-4FE0-91B3-CADB-CF72C0D76A69}"/>
              </a:ext>
            </a:extLst>
          </p:cNvPr>
          <p:cNvSpPr txBox="1"/>
          <p:nvPr/>
        </p:nvSpPr>
        <p:spPr>
          <a:xfrm>
            <a:off x="1714500" y="6063456"/>
            <a:ext cx="571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4" tooltip="http://flickr.com/photos/fragiletender/5540823731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5" tooltip="https://creativecommons.org/licenses/by-nc/3.0/"/>
              </a:rPr>
              <a:t>CC BY-NC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8098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/>
              <a:t>What causes YOU stress?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670742" y="1600200"/>
            <a:ext cx="5802516" cy="452596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13</a:t>
            </a:fld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43C85C-AD0A-B1BA-7684-387E8B48E6AD}"/>
              </a:ext>
            </a:extLst>
          </p:cNvPr>
          <p:cNvSpPr txBox="1"/>
          <p:nvPr/>
        </p:nvSpPr>
        <p:spPr>
          <a:xfrm>
            <a:off x="1670742" y="6126163"/>
            <a:ext cx="5802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4" tooltip="https://profslusos.blogspot.com/2013/10/prova-de-avaliacao-de-conhecimentos-e_23.html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5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34747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286000"/>
            <a:ext cx="5350024" cy="187220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When you’re stressed, where do you feel it in your body?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14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</a:t>
            </a:r>
            <a:br>
              <a:rPr lang="en-US" dirty="0"/>
            </a:br>
            <a:r>
              <a:rPr lang="en-US" dirty="0"/>
              <a:t>SYMPTOMS OF STRESS IN THE BODY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45804"/>
            <a:ext cx="3052400" cy="34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healthy ways to deal with stress?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unhealthy ways to deal with stress?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15</a:t>
            </a:fld>
            <a:endParaRPr lang="en-CA"/>
          </a:p>
        </p:txBody>
      </p:sp>
      <p:pic>
        <p:nvPicPr>
          <p:cNvPr id="7" name="Picture 6" descr="File:Stress.gif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819400"/>
            <a:ext cx="48006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 dirty="0"/>
              <a:t>STRESS MANAGEMENT TECHNIQUES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16</a:t>
            </a:fld>
            <a:endParaRPr lang="en-CA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7E53EA5-98D0-9FD3-6B3C-01009C384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2953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04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 dirty="0"/>
              <a:t>EMOTIONAL WELL-BEING</a:t>
            </a:r>
          </a:p>
        </p:txBody>
      </p:sp>
      <p:pic>
        <p:nvPicPr>
          <p:cNvPr id="7" name="Picture 6" descr="Brain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8128"/>
            <a:ext cx="4038600" cy="315010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What is emotional well-being?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Why is it important?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5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37512BA-F689-C7E2-0083-7E7B872F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05781"/>
            <a:ext cx="8229600" cy="41148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9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solidFill>
                  <a:schemeClr val="tx1"/>
                </a:solidFill>
                <a:hlinkClick r:id="rId3"/>
              </a:rPr>
              <a:t>www.HealthyWomen.org</a:t>
            </a:r>
          </a:p>
          <a:p>
            <a:r>
              <a:rPr lang="en-US" sz="2000" u="sng">
                <a:hlinkClick r:id="rId4"/>
              </a:rPr>
              <a:t>www.apa.org</a:t>
            </a:r>
            <a:endParaRPr lang="en-US" sz="2000" dirty="0"/>
          </a:p>
          <a:p>
            <a:r>
              <a:rPr lang="en-US" sz="2000" u="sng" dirty="0">
                <a:hlinkClick r:id="rId5"/>
              </a:rPr>
              <a:t>https://www.nimh.nih.gov/health/publications/so-stressed-out-fact-sheet</a:t>
            </a:r>
            <a:endParaRPr lang="en-CA" sz="2000" dirty="0"/>
          </a:p>
          <a:p>
            <a:r>
              <a:rPr lang="en-US" sz="2000" u="sng" dirty="0">
                <a:hlinkClick r:id="rId6"/>
              </a:rPr>
              <a:t>https://www.apa.org/topics/anxiety</a:t>
            </a:r>
            <a:endParaRPr lang="en-CA" sz="2000" dirty="0"/>
          </a:p>
          <a:p>
            <a:r>
              <a:rPr lang="en-US" sz="2000" u="sng" dirty="0">
                <a:hlinkClick r:id="rId7"/>
              </a:rPr>
              <a:t>https://www.stress.org/teens</a:t>
            </a:r>
            <a:endParaRPr lang="en-CA" sz="2000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2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CA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1"/>
            <a:r>
              <a:rPr lang="en-CA" sz="2800"/>
              <a:t>Everyone write down your first name and something that causes you stress on a piece of paper.</a:t>
            </a:r>
          </a:p>
        </p:txBody>
      </p:sp>
      <p:pic>
        <p:nvPicPr>
          <p:cNvPr id="8" name="Content Placeholder 7" descr="Hardcover books">
            <a:extLst>
              <a:ext uri="{FF2B5EF4-FFF2-40B4-BE49-F238E27FC236}">
                <a16:creationId xmlns:a16="http://schemas.microsoft.com/office/drawing/2014/main" id="{F565D4C3-2D61-9B3C-CD95-76DD4D6805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922400"/>
            <a:ext cx="4038600" cy="37925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B0784C-2256-4850-A48D-3C738F7296CD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WINDSOR-ESSEX COUNTY HEALTH UNIT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4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MENTAL WELLNESS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>
                <a:solidFill>
                  <a:srgbClr val="FF0000"/>
                </a:solidFill>
              </a:rPr>
              <a:t>Week 1</a:t>
            </a:r>
          </a:p>
          <a:p>
            <a:pPr lvl="2"/>
            <a:r>
              <a:rPr lang="en-CA" sz="2000" dirty="0">
                <a:solidFill>
                  <a:srgbClr val="FF0000"/>
                </a:solidFill>
              </a:rPr>
              <a:t>Introduction to stress and anxiety</a:t>
            </a:r>
          </a:p>
          <a:p>
            <a:pPr lvl="1"/>
            <a:r>
              <a:rPr lang="en-CA" sz="2400" dirty="0"/>
              <a:t>Week 2</a:t>
            </a:r>
          </a:p>
          <a:p>
            <a:pPr lvl="2"/>
            <a:r>
              <a:rPr lang="en-CA" sz="2000" dirty="0"/>
              <a:t>Wellness Strategy #1: Physical relaxation</a:t>
            </a:r>
          </a:p>
          <a:p>
            <a:pPr lvl="2"/>
            <a:r>
              <a:rPr lang="en-CA" sz="2000" dirty="0"/>
              <a:t>Deep breathing, visualization, progressive relaxation</a:t>
            </a:r>
          </a:p>
          <a:p>
            <a:pPr lvl="1"/>
            <a:r>
              <a:rPr lang="en-CA" sz="2400" dirty="0"/>
              <a:t>Week 3</a:t>
            </a:r>
          </a:p>
          <a:p>
            <a:pPr lvl="2"/>
            <a:r>
              <a:rPr lang="en-CA" sz="2000" dirty="0"/>
              <a:t>Wellness Strategy #2: Express yourself through art</a:t>
            </a:r>
          </a:p>
          <a:p>
            <a:pPr lvl="2"/>
            <a:r>
              <a:rPr lang="en-CA" sz="2000" dirty="0"/>
              <a:t>Coloring, crafts, button making</a:t>
            </a:r>
          </a:p>
          <a:p>
            <a:pPr lvl="1"/>
            <a:r>
              <a:rPr lang="en-CA" sz="2400" dirty="0"/>
              <a:t>Week 4</a:t>
            </a:r>
          </a:p>
          <a:p>
            <a:pPr lvl="2"/>
            <a:r>
              <a:rPr lang="en-CA" sz="2000" dirty="0"/>
              <a:t>Wellness Strategy #3: Keeping life in a balance</a:t>
            </a:r>
          </a:p>
          <a:p>
            <a:pPr lvl="2"/>
            <a:r>
              <a:rPr lang="en-CA" sz="2000" dirty="0"/>
              <a:t>Self-care activities, apps for stress relief</a:t>
            </a:r>
          </a:p>
          <a:p>
            <a:pPr lvl="1"/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784C-2256-4850-A48D-3C738F7296CD}" type="datetime1">
              <a:rPr lang="en-CA" smtClean="0"/>
              <a:t>2023-09-27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4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 dirty="0"/>
              <a:t>WHAT IS STRESS?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Mental or emotional strain resulting from demanding circumstances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Our body’s automatic response to challenges in our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Stress can affect our minds </a:t>
            </a:r>
            <a:r>
              <a:rPr lang="en-US" b="1" dirty="0"/>
              <a:t>and</a:t>
            </a:r>
            <a:r>
              <a:rPr lang="en-US" dirty="0"/>
              <a:t> our bodies</a:t>
            </a:r>
          </a:p>
        </p:txBody>
      </p:sp>
      <p:pic>
        <p:nvPicPr>
          <p:cNvPr id="8" name="Picture 7" descr="Μια τεχνική για την αντιμετώπιση του καθημερινού άγχου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0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495800" cy="3091408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en-US" b="1" dirty="0"/>
              <a:t>Physical symptoms</a:t>
            </a:r>
          </a:p>
          <a:p>
            <a:pPr marL="1600200" lvl="2" indent="-457200"/>
            <a:r>
              <a:rPr lang="en-US" sz="2000" dirty="0"/>
              <a:t>Low energy, tired</a:t>
            </a:r>
          </a:p>
          <a:p>
            <a:pPr marL="1600200" lvl="2" indent="-457200"/>
            <a:r>
              <a:rPr lang="en-US" sz="2000" dirty="0"/>
              <a:t>Headaches</a:t>
            </a:r>
          </a:p>
          <a:p>
            <a:pPr marL="1600200" lvl="2" indent="-457200"/>
            <a:r>
              <a:rPr lang="en-US" sz="2000" dirty="0"/>
              <a:t>Upset stomach</a:t>
            </a:r>
          </a:p>
          <a:p>
            <a:pPr marL="1600200" lvl="2" indent="-457200"/>
            <a:r>
              <a:rPr lang="en-US" sz="2000" dirty="0"/>
              <a:t>Tense muscles</a:t>
            </a:r>
          </a:p>
          <a:p>
            <a:pPr marL="1600200" lvl="2" indent="-457200"/>
            <a:r>
              <a:rPr lang="en-US" sz="2000" dirty="0"/>
              <a:t>Heart racing</a:t>
            </a:r>
          </a:p>
          <a:p>
            <a:pPr marL="1600200" lvl="2" indent="-457200"/>
            <a:r>
              <a:rPr lang="en-US" sz="2000" dirty="0"/>
              <a:t>Shaking, jittery</a:t>
            </a:r>
          </a:p>
          <a:p>
            <a:pPr marL="1600200" lvl="2" indent="-457200"/>
            <a:endParaRPr lang="en-US" dirty="0"/>
          </a:p>
          <a:p>
            <a:pPr lvl="2" indent="0">
              <a:buNone/>
            </a:pPr>
            <a:endParaRPr lang="en-US" dirty="0"/>
          </a:p>
          <a:p>
            <a:pPr marL="1600200" lvl="2" indent="-457200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742950" lvl="1" indent="-457200"/>
            <a:endParaRPr lang="en-US" dirty="0"/>
          </a:p>
          <a:p>
            <a:pPr marL="742950" lvl="1" indent="-4572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5</a:t>
            </a:fld>
            <a:endParaRPr lang="en-CA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5800" y="1447800"/>
            <a:ext cx="4333445" cy="406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US" b="1" dirty="0"/>
              <a:t>Emotional symptoms</a:t>
            </a:r>
          </a:p>
          <a:p>
            <a:pPr marL="1600200" lvl="2" indent="-457200"/>
            <a:r>
              <a:rPr lang="en-US" sz="2000" dirty="0"/>
              <a:t>Moody, agitated</a:t>
            </a:r>
          </a:p>
          <a:p>
            <a:pPr marL="1600200" lvl="2" indent="-457200"/>
            <a:r>
              <a:rPr lang="en-US" sz="2000" dirty="0"/>
              <a:t>Easily frustrated</a:t>
            </a:r>
          </a:p>
          <a:p>
            <a:pPr marL="1600200" lvl="2" indent="-457200"/>
            <a:r>
              <a:rPr lang="en-US" sz="2000" dirty="0"/>
              <a:t>Feeling overwhelmed</a:t>
            </a:r>
          </a:p>
          <a:p>
            <a:pPr marL="1600200" lvl="2" indent="-457200"/>
            <a:r>
              <a:rPr lang="en-US" sz="2000" dirty="0"/>
              <a:t>Loneliness</a:t>
            </a:r>
          </a:p>
          <a:p>
            <a:pPr marL="1600200" lvl="2" indent="-457200"/>
            <a:r>
              <a:rPr lang="en-US" sz="2000" dirty="0"/>
              <a:t>Unable to focus</a:t>
            </a:r>
          </a:p>
          <a:p>
            <a:pPr marL="1600200" lvl="2" indent="-457200"/>
            <a:r>
              <a:rPr lang="en-US" sz="2000" dirty="0"/>
              <a:t>Forgetfulness</a:t>
            </a:r>
          </a:p>
          <a:p>
            <a:pPr marL="1600200" lvl="2" indent="-457200"/>
            <a:r>
              <a:rPr lang="en-US" sz="2000" dirty="0"/>
              <a:t>Constantly worried</a:t>
            </a:r>
          </a:p>
          <a:p>
            <a:pPr marL="1600200" lvl="2" indent="-457200"/>
            <a:endParaRPr lang="en-US" dirty="0"/>
          </a:p>
          <a:p>
            <a:pPr lvl="2" indent="0">
              <a:buFont typeface="Arial" panose="020B0604020202020204" pitchFamily="34" charset="0"/>
              <a:buNone/>
            </a:pPr>
            <a:endParaRPr lang="en-US" dirty="0"/>
          </a:p>
          <a:p>
            <a:pPr marL="1600200" lvl="2" indent="-457200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Font typeface="Arial" panose="020B0604020202020204" pitchFamily="34" charset="0"/>
              <a:buNone/>
            </a:pPr>
            <a:endParaRPr lang="en-US" dirty="0"/>
          </a:p>
          <a:p>
            <a:pPr marL="742950" lvl="1" indent="-457200"/>
            <a:endParaRPr lang="en-US" dirty="0"/>
          </a:p>
          <a:p>
            <a:pPr marL="742950" lvl="1" indent="-457200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610" y="4166666"/>
            <a:ext cx="4886390" cy="309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US" b="1" dirty="0"/>
              <a:t>Behavior symptoms</a:t>
            </a:r>
          </a:p>
          <a:p>
            <a:pPr marL="1600200" lvl="2" indent="-457200"/>
            <a:r>
              <a:rPr lang="en-US" sz="2000" dirty="0"/>
              <a:t>Changes in appetite</a:t>
            </a:r>
          </a:p>
          <a:p>
            <a:pPr marL="1600200" lvl="2" indent="-457200"/>
            <a:r>
              <a:rPr lang="en-US" sz="2000" dirty="0"/>
              <a:t>Procrastinating tasks</a:t>
            </a:r>
          </a:p>
          <a:p>
            <a:pPr marL="1600200" lvl="2" indent="-457200"/>
            <a:r>
              <a:rPr lang="en-US" sz="2000" dirty="0"/>
              <a:t>Nail biting, fidgeting</a:t>
            </a:r>
          </a:p>
          <a:p>
            <a:pPr marL="1600200" lvl="2" indent="-457200"/>
            <a:r>
              <a:rPr lang="en-US" sz="2000" dirty="0"/>
              <a:t>Avoidance of daily activities</a:t>
            </a:r>
          </a:p>
          <a:p>
            <a:pPr lvl="1" indent="0">
              <a:buFont typeface="Arial" panose="020B0604020202020204" pitchFamily="34" charset="0"/>
              <a:buNone/>
            </a:pPr>
            <a:endParaRPr lang="en-US" dirty="0"/>
          </a:p>
          <a:p>
            <a:pPr marL="742950" lvl="1" indent="-457200"/>
            <a:endParaRPr lang="en-US" dirty="0"/>
          </a:p>
          <a:p>
            <a:pPr marL="74295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 dirty="0"/>
              <a:t>WHAT IS ANXIETY?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6</a:t>
            </a:fld>
            <a:endParaRPr lang="en-CA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D446CC1-6521-D27D-B9F9-898177C0E4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9290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8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 dirty="0"/>
              <a:t>SYMPTOMS OF ANXIETY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7</a:t>
            </a:fld>
            <a:endParaRPr lang="en-CA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D87268A-FBAB-F8B9-33C7-3F1B8831A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477982"/>
              </p:ext>
            </p:extLst>
          </p:nvPr>
        </p:nvGraphicFramePr>
        <p:xfrm>
          <a:off x="457200" y="16002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84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OR ANXIETY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8</a:t>
            </a:fld>
            <a:endParaRPr lang="en-CA"/>
          </a:p>
        </p:txBody>
      </p:sp>
      <p:pic>
        <p:nvPicPr>
          <p:cNvPr id="7" name="Content Placeholder 6" descr="Ο χρήστης HealthyWomen.org στο Twitter: &quot;#Stress and #anxiety are used  interchangeably because they are so closely related (symptoms can feel  similar &amp;amp; chronic stress can lead to anxiety); but they are not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6"/>
          <a:stretch/>
        </p:blipFill>
        <p:spPr bwMode="auto">
          <a:xfrm>
            <a:off x="1987626" y="1600200"/>
            <a:ext cx="5168748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50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CAUSES OF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Balancing life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Pressure from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Financial worries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Traumatic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Life changes</a:t>
            </a:r>
          </a:p>
          <a:p>
            <a:pPr marL="742950" lvl="1" indent="-457200"/>
            <a:r>
              <a:rPr lang="en-US" dirty="0"/>
              <a:t>*It’s important to identify WHAT is causing you stress.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3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WECHU2016">
      <a:dk1>
        <a:sysClr val="windowText" lastClr="000000"/>
      </a:dk1>
      <a:lt1>
        <a:sysClr val="window" lastClr="FFFFFF"/>
      </a:lt1>
      <a:dk2>
        <a:srgbClr val="00596F"/>
      </a:dk2>
      <a:lt2>
        <a:srgbClr val="D2D3D3"/>
      </a:lt2>
      <a:accent1>
        <a:srgbClr val="67C8C7"/>
      </a:accent1>
      <a:accent2>
        <a:srgbClr val="333E48"/>
      </a:accent2>
      <a:accent3>
        <a:srgbClr val="FFDA00"/>
      </a:accent3>
      <a:accent4>
        <a:srgbClr val="79BC43"/>
      </a:accent4>
      <a:accent5>
        <a:srgbClr val="00596F"/>
      </a:accent5>
      <a:accent6>
        <a:srgbClr val="7E868C"/>
      </a:accent6>
      <a:hlink>
        <a:srgbClr val="00596F"/>
      </a:hlink>
      <a:folHlink>
        <a:srgbClr val="79BC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A0B3AE-76FB-4B5C-8A52-EF7323EEE63C}" vid="{6029A259-5E39-43A7-94D6-0409433A0A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WECHU_CorporatePP</Template>
  <TotalTime>3147</TotalTime>
  <Words>2255</Words>
  <Application>Microsoft Office PowerPoint</Application>
  <PresentationFormat>On-screen Show (4:3)</PresentationFormat>
  <Paragraphs>368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INTRODUCTION</vt:lpstr>
      <vt:lpstr>MENTAL WELLNESS SERIES</vt:lpstr>
      <vt:lpstr>WHAT IS STRESS?</vt:lpstr>
      <vt:lpstr>SYMPTOMS OF STRESS</vt:lpstr>
      <vt:lpstr>WHAT IS ANXIETY?</vt:lpstr>
      <vt:lpstr>SYMPTOMS OF ANXIETY</vt:lpstr>
      <vt:lpstr>STRESS OR ANXIETY</vt:lpstr>
      <vt:lpstr>COMMON CAUSES OF STRESS</vt:lpstr>
      <vt:lpstr>MYTHS ABOUT STRESS</vt:lpstr>
      <vt:lpstr>ACUTE vs. CHRONIC STRESS</vt:lpstr>
      <vt:lpstr>DID YOU KNOW???</vt:lpstr>
      <vt:lpstr>What causes YOU stress?</vt:lpstr>
      <vt:lpstr>ACTIVITY: SYMPTOMS OF STRESS IN THE BODY</vt:lpstr>
      <vt:lpstr>COPING WITH STRESS</vt:lpstr>
      <vt:lpstr>STRESS MANAGEMENT TECHNIQUES</vt:lpstr>
      <vt:lpstr>EMOTIONAL WELL-BEING</vt:lpstr>
      <vt:lpstr>PowerPoint Presentation</vt:lpstr>
      <vt:lpstr>PowerPoint Presentation</vt:lpstr>
    </vt:vector>
  </TitlesOfParts>
  <Company>Windsor-Essex County Health Unit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 Bishop</dc:creator>
  <cp:lastModifiedBy>Ashley Kirby</cp:lastModifiedBy>
  <cp:revision>73</cp:revision>
  <cp:lastPrinted>2019-03-06T20:52:58Z</cp:lastPrinted>
  <dcterms:created xsi:type="dcterms:W3CDTF">2019-01-23T17:36:50Z</dcterms:created>
  <dcterms:modified xsi:type="dcterms:W3CDTF">2023-09-27T14:43:29Z</dcterms:modified>
</cp:coreProperties>
</file>