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3" r:id="rId3"/>
    <p:sldId id="264" r:id="rId4"/>
    <p:sldId id="257" r:id="rId5"/>
    <p:sldId id="267" r:id="rId6"/>
    <p:sldId id="266" r:id="rId7"/>
    <p:sldId id="271" r:id="rId8"/>
    <p:sldId id="269" r:id="rId9"/>
    <p:sldId id="273" r:id="rId10"/>
    <p:sldId id="261" r:id="rId11"/>
    <p:sldId id="260" r:id="rId12"/>
    <p:sldId id="268" r:id="rId13"/>
    <p:sldId id="27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199E08-7ABD-49B2-B370-B7AFF9E0646B}">
          <p14:sldIdLst>
            <p14:sldId id="259"/>
            <p14:sldId id="263"/>
            <p14:sldId id="264"/>
            <p14:sldId id="257"/>
            <p14:sldId id="267"/>
            <p14:sldId id="266"/>
            <p14:sldId id="271"/>
            <p14:sldId id="269"/>
            <p14:sldId id="273"/>
            <p14:sldId id="261"/>
            <p14:sldId id="260"/>
            <p14:sldId id="268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1" autoAdjust="0"/>
    <p:restoredTop sz="78022" autoAdjust="0"/>
  </p:normalViewPr>
  <p:slideViewPr>
    <p:cSldViewPr>
      <p:cViewPr varScale="1">
        <p:scale>
          <a:sx n="85" d="100"/>
          <a:sy n="85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80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DD6F5-F97B-4B36-BA30-5F2923312838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297BF307-02A5-4285-BDDE-8CCEC364C184}">
      <dgm:prSet/>
      <dgm:spPr/>
      <dgm:t>
        <a:bodyPr/>
        <a:lstStyle/>
        <a:p>
          <a:r>
            <a:rPr lang="en-CA"/>
            <a:t>Non-judgemental</a:t>
          </a:r>
          <a:endParaRPr lang="en-US"/>
        </a:p>
      </dgm:t>
    </dgm:pt>
    <dgm:pt modelId="{8E4A6661-5289-4366-9104-95A641E5A4C1}" type="parTrans" cxnId="{076502A6-3E2F-4B4E-8F7B-59C972460A0C}">
      <dgm:prSet/>
      <dgm:spPr/>
      <dgm:t>
        <a:bodyPr/>
        <a:lstStyle/>
        <a:p>
          <a:endParaRPr lang="en-US"/>
        </a:p>
      </dgm:t>
    </dgm:pt>
    <dgm:pt modelId="{819F6DFB-8386-4C76-975B-354D43199E0E}" type="sibTrans" cxnId="{076502A6-3E2F-4B4E-8F7B-59C972460A0C}">
      <dgm:prSet/>
      <dgm:spPr/>
      <dgm:t>
        <a:bodyPr/>
        <a:lstStyle/>
        <a:p>
          <a:endParaRPr lang="en-US"/>
        </a:p>
      </dgm:t>
    </dgm:pt>
    <dgm:pt modelId="{D00786FC-B357-411B-87F6-2C1B0B4C9970}">
      <dgm:prSet/>
      <dgm:spPr/>
      <dgm:t>
        <a:bodyPr/>
        <a:lstStyle/>
        <a:p>
          <a:r>
            <a:rPr lang="en-CA" dirty="0"/>
            <a:t>Individual-lead (you can do whatever art you find enjoyable)</a:t>
          </a:r>
          <a:endParaRPr lang="en-US" dirty="0"/>
        </a:p>
      </dgm:t>
    </dgm:pt>
    <dgm:pt modelId="{949A047C-0341-407A-8829-E87F64552A42}" type="parTrans" cxnId="{030DA14B-AB35-4EB0-BA9C-48567A808E71}">
      <dgm:prSet/>
      <dgm:spPr/>
      <dgm:t>
        <a:bodyPr/>
        <a:lstStyle/>
        <a:p>
          <a:endParaRPr lang="en-US"/>
        </a:p>
      </dgm:t>
    </dgm:pt>
    <dgm:pt modelId="{7ECF0CBD-9434-4E44-AA84-1D8F94B494F5}" type="sibTrans" cxnId="{030DA14B-AB35-4EB0-BA9C-48567A808E71}">
      <dgm:prSet/>
      <dgm:spPr/>
      <dgm:t>
        <a:bodyPr/>
        <a:lstStyle/>
        <a:p>
          <a:endParaRPr lang="en-US"/>
        </a:p>
      </dgm:t>
    </dgm:pt>
    <dgm:pt modelId="{4B7209FD-72C6-4019-A607-B08F29B06872}">
      <dgm:prSet/>
      <dgm:spPr/>
      <dgm:t>
        <a:bodyPr/>
        <a:lstStyle/>
        <a:p>
          <a:r>
            <a:rPr lang="en-CA"/>
            <a:t>Allows for individual expression</a:t>
          </a:r>
          <a:endParaRPr lang="en-US"/>
        </a:p>
      </dgm:t>
    </dgm:pt>
    <dgm:pt modelId="{4A809D87-D8A1-415C-8E02-5092E08684BF}" type="parTrans" cxnId="{15AA74A3-80D0-4525-A55F-7ADBFF9C6E52}">
      <dgm:prSet/>
      <dgm:spPr/>
      <dgm:t>
        <a:bodyPr/>
        <a:lstStyle/>
        <a:p>
          <a:endParaRPr lang="en-US"/>
        </a:p>
      </dgm:t>
    </dgm:pt>
    <dgm:pt modelId="{D7A4D4D5-51FD-4AD9-82BA-20101C1E46CE}" type="sibTrans" cxnId="{15AA74A3-80D0-4525-A55F-7ADBFF9C6E52}">
      <dgm:prSet/>
      <dgm:spPr/>
      <dgm:t>
        <a:bodyPr/>
        <a:lstStyle/>
        <a:p>
          <a:endParaRPr lang="en-US"/>
        </a:p>
      </dgm:t>
    </dgm:pt>
    <dgm:pt modelId="{732DF8CC-71B5-4AF1-BD52-D4DDE5BDCE64}">
      <dgm:prSet/>
      <dgm:spPr/>
      <dgm:t>
        <a:bodyPr/>
        <a:lstStyle/>
        <a:p>
          <a:r>
            <a:rPr lang="en-CA" dirty="0"/>
            <a:t>Outlet for feelings you don’t know how to release</a:t>
          </a:r>
          <a:endParaRPr lang="en-US" dirty="0"/>
        </a:p>
      </dgm:t>
    </dgm:pt>
    <dgm:pt modelId="{B2362DC1-E30C-4128-8584-0558182FEFC6}" type="parTrans" cxnId="{24246636-5CFB-497B-98B1-F303A1170CDA}">
      <dgm:prSet/>
      <dgm:spPr/>
      <dgm:t>
        <a:bodyPr/>
        <a:lstStyle/>
        <a:p>
          <a:endParaRPr lang="en-US"/>
        </a:p>
      </dgm:t>
    </dgm:pt>
    <dgm:pt modelId="{0691E3D1-466D-4CBD-B01C-1A063B6AAD09}" type="sibTrans" cxnId="{24246636-5CFB-497B-98B1-F303A1170CDA}">
      <dgm:prSet/>
      <dgm:spPr/>
      <dgm:t>
        <a:bodyPr/>
        <a:lstStyle/>
        <a:p>
          <a:endParaRPr lang="en-US"/>
        </a:p>
      </dgm:t>
    </dgm:pt>
    <dgm:pt modelId="{6A7C2DB2-E320-4683-A46A-DEA2C3901EDA}">
      <dgm:prSet/>
      <dgm:spPr/>
      <dgm:t>
        <a:bodyPr/>
        <a:lstStyle/>
        <a:p>
          <a:r>
            <a:rPr lang="en-CA"/>
            <a:t>Develop creativity</a:t>
          </a:r>
          <a:endParaRPr lang="en-US"/>
        </a:p>
      </dgm:t>
    </dgm:pt>
    <dgm:pt modelId="{A97330A6-8A04-4149-9F74-41954399306E}" type="parTrans" cxnId="{F795D41A-BFE0-4CAE-B326-F2844D7B7E30}">
      <dgm:prSet/>
      <dgm:spPr/>
      <dgm:t>
        <a:bodyPr/>
        <a:lstStyle/>
        <a:p>
          <a:endParaRPr lang="en-US"/>
        </a:p>
      </dgm:t>
    </dgm:pt>
    <dgm:pt modelId="{19A561BA-F957-4627-9302-8E84AD2813B8}" type="sibTrans" cxnId="{F795D41A-BFE0-4CAE-B326-F2844D7B7E30}">
      <dgm:prSet/>
      <dgm:spPr/>
      <dgm:t>
        <a:bodyPr/>
        <a:lstStyle/>
        <a:p>
          <a:endParaRPr lang="en-US"/>
        </a:p>
      </dgm:t>
    </dgm:pt>
    <dgm:pt modelId="{F083AF30-FDE7-4AA8-9AFB-5F31E478248A}">
      <dgm:prSet/>
      <dgm:spPr/>
      <dgm:t>
        <a:bodyPr/>
        <a:lstStyle/>
        <a:p>
          <a:r>
            <a:rPr lang="en-CA"/>
            <a:t>Can be done for cheap or free – depending what you choose</a:t>
          </a:r>
          <a:endParaRPr lang="en-US"/>
        </a:p>
      </dgm:t>
    </dgm:pt>
    <dgm:pt modelId="{66DF68D1-2D7F-4580-ABD2-FC2BC500BBE0}" type="parTrans" cxnId="{4E3EF807-0154-4CFF-8BB4-3579E5764B91}">
      <dgm:prSet/>
      <dgm:spPr/>
      <dgm:t>
        <a:bodyPr/>
        <a:lstStyle/>
        <a:p>
          <a:endParaRPr lang="en-US"/>
        </a:p>
      </dgm:t>
    </dgm:pt>
    <dgm:pt modelId="{2B604BC6-9E66-4748-9072-E9F22EFD5593}" type="sibTrans" cxnId="{4E3EF807-0154-4CFF-8BB4-3579E5764B91}">
      <dgm:prSet/>
      <dgm:spPr/>
      <dgm:t>
        <a:bodyPr/>
        <a:lstStyle/>
        <a:p>
          <a:endParaRPr lang="en-US"/>
        </a:p>
      </dgm:t>
    </dgm:pt>
    <dgm:pt modelId="{FAFB09D4-31CC-491E-94D9-BA85F94A07FB}">
      <dgm:prSet/>
      <dgm:spPr/>
      <dgm:t>
        <a:bodyPr/>
        <a:lstStyle/>
        <a:p>
          <a:r>
            <a:rPr lang="en-CA"/>
            <a:t>There is no right or wrong way to do this</a:t>
          </a:r>
          <a:endParaRPr lang="en-US"/>
        </a:p>
      </dgm:t>
    </dgm:pt>
    <dgm:pt modelId="{68B62C07-F964-4F87-AC8A-A9A3370B61C9}" type="parTrans" cxnId="{E4E93ECF-6E3F-46D0-9B22-6EB0B5B130E3}">
      <dgm:prSet/>
      <dgm:spPr/>
      <dgm:t>
        <a:bodyPr/>
        <a:lstStyle/>
        <a:p>
          <a:endParaRPr lang="en-US"/>
        </a:p>
      </dgm:t>
    </dgm:pt>
    <dgm:pt modelId="{22AE227B-ACFA-485B-895E-238D79917229}" type="sibTrans" cxnId="{E4E93ECF-6E3F-46D0-9B22-6EB0B5B130E3}">
      <dgm:prSet/>
      <dgm:spPr/>
      <dgm:t>
        <a:bodyPr/>
        <a:lstStyle/>
        <a:p>
          <a:endParaRPr lang="en-US"/>
        </a:p>
      </dgm:t>
    </dgm:pt>
    <dgm:pt modelId="{3553C7DF-6B47-42B1-89CE-57DC8B8B91EE}" type="pres">
      <dgm:prSet presAssocID="{E33DD6F5-F97B-4B36-BA30-5F2923312838}" presName="diagram" presStyleCnt="0">
        <dgm:presLayoutVars>
          <dgm:dir/>
          <dgm:resizeHandles val="exact"/>
        </dgm:presLayoutVars>
      </dgm:prSet>
      <dgm:spPr/>
    </dgm:pt>
    <dgm:pt modelId="{A9541FC4-07B0-4509-A2FD-E433422269B0}" type="pres">
      <dgm:prSet presAssocID="{297BF307-02A5-4285-BDDE-8CCEC364C184}" presName="node" presStyleLbl="node1" presStyleIdx="0" presStyleCnt="7">
        <dgm:presLayoutVars>
          <dgm:bulletEnabled val="1"/>
        </dgm:presLayoutVars>
      </dgm:prSet>
      <dgm:spPr/>
    </dgm:pt>
    <dgm:pt modelId="{8A86B9E5-6374-4169-BBD7-59A0D0DBE286}" type="pres">
      <dgm:prSet presAssocID="{819F6DFB-8386-4C76-975B-354D43199E0E}" presName="sibTrans" presStyleCnt="0"/>
      <dgm:spPr/>
    </dgm:pt>
    <dgm:pt modelId="{4162124F-C4A7-4AA5-B6DD-6FA940C99417}" type="pres">
      <dgm:prSet presAssocID="{D00786FC-B357-411B-87F6-2C1B0B4C9970}" presName="node" presStyleLbl="node1" presStyleIdx="1" presStyleCnt="7">
        <dgm:presLayoutVars>
          <dgm:bulletEnabled val="1"/>
        </dgm:presLayoutVars>
      </dgm:prSet>
      <dgm:spPr/>
    </dgm:pt>
    <dgm:pt modelId="{1112FBE7-E705-41BA-A83A-D86C323D5588}" type="pres">
      <dgm:prSet presAssocID="{7ECF0CBD-9434-4E44-AA84-1D8F94B494F5}" presName="sibTrans" presStyleCnt="0"/>
      <dgm:spPr/>
    </dgm:pt>
    <dgm:pt modelId="{60E9AB1E-58B0-4CA3-AFE8-C1C5A078E488}" type="pres">
      <dgm:prSet presAssocID="{4B7209FD-72C6-4019-A607-B08F29B06872}" presName="node" presStyleLbl="node1" presStyleIdx="2" presStyleCnt="7">
        <dgm:presLayoutVars>
          <dgm:bulletEnabled val="1"/>
        </dgm:presLayoutVars>
      </dgm:prSet>
      <dgm:spPr/>
    </dgm:pt>
    <dgm:pt modelId="{BB4B83FF-908D-40BC-97FC-B71A8D9290B6}" type="pres">
      <dgm:prSet presAssocID="{D7A4D4D5-51FD-4AD9-82BA-20101C1E46CE}" presName="sibTrans" presStyleCnt="0"/>
      <dgm:spPr/>
    </dgm:pt>
    <dgm:pt modelId="{E0E631CA-D7EE-42C3-A52F-1BA949B73025}" type="pres">
      <dgm:prSet presAssocID="{732DF8CC-71B5-4AF1-BD52-D4DDE5BDCE64}" presName="node" presStyleLbl="node1" presStyleIdx="3" presStyleCnt="7">
        <dgm:presLayoutVars>
          <dgm:bulletEnabled val="1"/>
        </dgm:presLayoutVars>
      </dgm:prSet>
      <dgm:spPr/>
    </dgm:pt>
    <dgm:pt modelId="{18EAC70F-9F60-4E4C-B116-666E3C7C0261}" type="pres">
      <dgm:prSet presAssocID="{0691E3D1-466D-4CBD-B01C-1A063B6AAD09}" presName="sibTrans" presStyleCnt="0"/>
      <dgm:spPr/>
    </dgm:pt>
    <dgm:pt modelId="{7A42E503-E887-4A01-A7A4-9FA7BE98682B}" type="pres">
      <dgm:prSet presAssocID="{6A7C2DB2-E320-4683-A46A-DEA2C3901EDA}" presName="node" presStyleLbl="node1" presStyleIdx="4" presStyleCnt="7">
        <dgm:presLayoutVars>
          <dgm:bulletEnabled val="1"/>
        </dgm:presLayoutVars>
      </dgm:prSet>
      <dgm:spPr/>
    </dgm:pt>
    <dgm:pt modelId="{6DEA6FE5-DCF2-4D30-A232-FEB9A0D53D4E}" type="pres">
      <dgm:prSet presAssocID="{19A561BA-F957-4627-9302-8E84AD2813B8}" presName="sibTrans" presStyleCnt="0"/>
      <dgm:spPr/>
    </dgm:pt>
    <dgm:pt modelId="{7AE927A3-3B43-4935-9E28-411C3FCF980B}" type="pres">
      <dgm:prSet presAssocID="{F083AF30-FDE7-4AA8-9AFB-5F31E478248A}" presName="node" presStyleLbl="node1" presStyleIdx="5" presStyleCnt="7">
        <dgm:presLayoutVars>
          <dgm:bulletEnabled val="1"/>
        </dgm:presLayoutVars>
      </dgm:prSet>
      <dgm:spPr/>
    </dgm:pt>
    <dgm:pt modelId="{A750EF7F-1B57-4607-A86D-14F66CD424A3}" type="pres">
      <dgm:prSet presAssocID="{2B604BC6-9E66-4748-9072-E9F22EFD5593}" presName="sibTrans" presStyleCnt="0"/>
      <dgm:spPr/>
    </dgm:pt>
    <dgm:pt modelId="{D6BBAFFE-451A-4759-B86B-E58A959F0D96}" type="pres">
      <dgm:prSet presAssocID="{FAFB09D4-31CC-491E-94D9-BA85F94A07FB}" presName="node" presStyleLbl="node1" presStyleIdx="6" presStyleCnt="7">
        <dgm:presLayoutVars>
          <dgm:bulletEnabled val="1"/>
        </dgm:presLayoutVars>
      </dgm:prSet>
      <dgm:spPr/>
    </dgm:pt>
  </dgm:ptLst>
  <dgm:cxnLst>
    <dgm:cxn modelId="{4E3EF807-0154-4CFF-8BB4-3579E5764B91}" srcId="{E33DD6F5-F97B-4B36-BA30-5F2923312838}" destId="{F083AF30-FDE7-4AA8-9AFB-5F31E478248A}" srcOrd="5" destOrd="0" parTransId="{66DF68D1-2D7F-4580-ABD2-FC2BC500BBE0}" sibTransId="{2B604BC6-9E66-4748-9072-E9F22EFD5593}"/>
    <dgm:cxn modelId="{F795D41A-BFE0-4CAE-B326-F2844D7B7E30}" srcId="{E33DD6F5-F97B-4B36-BA30-5F2923312838}" destId="{6A7C2DB2-E320-4683-A46A-DEA2C3901EDA}" srcOrd="4" destOrd="0" parTransId="{A97330A6-8A04-4149-9F74-41954399306E}" sibTransId="{19A561BA-F957-4627-9302-8E84AD2813B8}"/>
    <dgm:cxn modelId="{F2F94F20-2389-424D-BA2F-25A2A243FE1D}" type="presOf" srcId="{F083AF30-FDE7-4AA8-9AFB-5F31E478248A}" destId="{7AE927A3-3B43-4935-9E28-411C3FCF980B}" srcOrd="0" destOrd="0" presId="urn:microsoft.com/office/officeart/2005/8/layout/default"/>
    <dgm:cxn modelId="{CD238B2C-100F-408B-B3AE-198C4540DEAD}" type="presOf" srcId="{732DF8CC-71B5-4AF1-BD52-D4DDE5BDCE64}" destId="{E0E631CA-D7EE-42C3-A52F-1BA949B73025}" srcOrd="0" destOrd="0" presId="urn:microsoft.com/office/officeart/2005/8/layout/default"/>
    <dgm:cxn modelId="{BAA8E42F-7726-4403-9400-AB6122DB444C}" type="presOf" srcId="{D00786FC-B357-411B-87F6-2C1B0B4C9970}" destId="{4162124F-C4A7-4AA5-B6DD-6FA940C99417}" srcOrd="0" destOrd="0" presId="urn:microsoft.com/office/officeart/2005/8/layout/default"/>
    <dgm:cxn modelId="{0A551733-6ADA-42D8-82DF-5652FFBB83A2}" type="presOf" srcId="{6A7C2DB2-E320-4683-A46A-DEA2C3901EDA}" destId="{7A42E503-E887-4A01-A7A4-9FA7BE98682B}" srcOrd="0" destOrd="0" presId="urn:microsoft.com/office/officeart/2005/8/layout/default"/>
    <dgm:cxn modelId="{24246636-5CFB-497B-98B1-F303A1170CDA}" srcId="{E33DD6F5-F97B-4B36-BA30-5F2923312838}" destId="{732DF8CC-71B5-4AF1-BD52-D4DDE5BDCE64}" srcOrd="3" destOrd="0" parTransId="{B2362DC1-E30C-4128-8584-0558182FEFC6}" sibTransId="{0691E3D1-466D-4CBD-B01C-1A063B6AAD09}"/>
    <dgm:cxn modelId="{16E35A37-34BF-44C7-A182-77A43909A6D4}" type="presOf" srcId="{E33DD6F5-F97B-4B36-BA30-5F2923312838}" destId="{3553C7DF-6B47-42B1-89CE-57DC8B8B91EE}" srcOrd="0" destOrd="0" presId="urn:microsoft.com/office/officeart/2005/8/layout/default"/>
    <dgm:cxn modelId="{030DA14B-AB35-4EB0-BA9C-48567A808E71}" srcId="{E33DD6F5-F97B-4B36-BA30-5F2923312838}" destId="{D00786FC-B357-411B-87F6-2C1B0B4C9970}" srcOrd="1" destOrd="0" parTransId="{949A047C-0341-407A-8829-E87F64552A42}" sibTransId="{7ECF0CBD-9434-4E44-AA84-1D8F94B494F5}"/>
    <dgm:cxn modelId="{D833D672-6438-43BF-8049-CF4460983196}" type="presOf" srcId="{297BF307-02A5-4285-BDDE-8CCEC364C184}" destId="{A9541FC4-07B0-4509-A2FD-E433422269B0}" srcOrd="0" destOrd="0" presId="urn:microsoft.com/office/officeart/2005/8/layout/default"/>
    <dgm:cxn modelId="{15AA74A3-80D0-4525-A55F-7ADBFF9C6E52}" srcId="{E33DD6F5-F97B-4B36-BA30-5F2923312838}" destId="{4B7209FD-72C6-4019-A607-B08F29B06872}" srcOrd="2" destOrd="0" parTransId="{4A809D87-D8A1-415C-8E02-5092E08684BF}" sibTransId="{D7A4D4D5-51FD-4AD9-82BA-20101C1E46CE}"/>
    <dgm:cxn modelId="{076502A6-3E2F-4B4E-8F7B-59C972460A0C}" srcId="{E33DD6F5-F97B-4B36-BA30-5F2923312838}" destId="{297BF307-02A5-4285-BDDE-8CCEC364C184}" srcOrd="0" destOrd="0" parTransId="{8E4A6661-5289-4366-9104-95A641E5A4C1}" sibTransId="{819F6DFB-8386-4C76-975B-354D43199E0E}"/>
    <dgm:cxn modelId="{0DA9D1C7-5DD5-479D-BEBB-10C965E34D2C}" type="presOf" srcId="{4B7209FD-72C6-4019-A607-B08F29B06872}" destId="{60E9AB1E-58B0-4CA3-AFE8-C1C5A078E488}" srcOrd="0" destOrd="0" presId="urn:microsoft.com/office/officeart/2005/8/layout/default"/>
    <dgm:cxn modelId="{E4E93ECF-6E3F-46D0-9B22-6EB0B5B130E3}" srcId="{E33DD6F5-F97B-4B36-BA30-5F2923312838}" destId="{FAFB09D4-31CC-491E-94D9-BA85F94A07FB}" srcOrd="6" destOrd="0" parTransId="{68B62C07-F964-4F87-AC8A-A9A3370B61C9}" sibTransId="{22AE227B-ACFA-485B-895E-238D79917229}"/>
    <dgm:cxn modelId="{B359DADD-0D56-42A9-84B1-7941902BDE30}" type="presOf" srcId="{FAFB09D4-31CC-491E-94D9-BA85F94A07FB}" destId="{D6BBAFFE-451A-4759-B86B-E58A959F0D96}" srcOrd="0" destOrd="0" presId="urn:microsoft.com/office/officeart/2005/8/layout/default"/>
    <dgm:cxn modelId="{EF32B2B6-0DF7-45E3-AEFC-D412AAAA3758}" type="presParOf" srcId="{3553C7DF-6B47-42B1-89CE-57DC8B8B91EE}" destId="{A9541FC4-07B0-4509-A2FD-E433422269B0}" srcOrd="0" destOrd="0" presId="urn:microsoft.com/office/officeart/2005/8/layout/default"/>
    <dgm:cxn modelId="{DA5F45D9-A680-4280-951A-3599066A2C1D}" type="presParOf" srcId="{3553C7DF-6B47-42B1-89CE-57DC8B8B91EE}" destId="{8A86B9E5-6374-4169-BBD7-59A0D0DBE286}" srcOrd="1" destOrd="0" presId="urn:microsoft.com/office/officeart/2005/8/layout/default"/>
    <dgm:cxn modelId="{AA37AEAC-F582-4F18-807C-E80A761C635E}" type="presParOf" srcId="{3553C7DF-6B47-42B1-89CE-57DC8B8B91EE}" destId="{4162124F-C4A7-4AA5-B6DD-6FA940C99417}" srcOrd="2" destOrd="0" presId="urn:microsoft.com/office/officeart/2005/8/layout/default"/>
    <dgm:cxn modelId="{E1AE3B35-3B46-4DE3-81FF-738D60FB9841}" type="presParOf" srcId="{3553C7DF-6B47-42B1-89CE-57DC8B8B91EE}" destId="{1112FBE7-E705-41BA-A83A-D86C323D5588}" srcOrd="3" destOrd="0" presId="urn:microsoft.com/office/officeart/2005/8/layout/default"/>
    <dgm:cxn modelId="{2AF0F279-F09A-496B-B4FC-4F95436C196C}" type="presParOf" srcId="{3553C7DF-6B47-42B1-89CE-57DC8B8B91EE}" destId="{60E9AB1E-58B0-4CA3-AFE8-C1C5A078E488}" srcOrd="4" destOrd="0" presId="urn:microsoft.com/office/officeart/2005/8/layout/default"/>
    <dgm:cxn modelId="{B5CEDC24-803D-43FD-A628-4E71D59530EC}" type="presParOf" srcId="{3553C7DF-6B47-42B1-89CE-57DC8B8B91EE}" destId="{BB4B83FF-908D-40BC-97FC-B71A8D9290B6}" srcOrd="5" destOrd="0" presId="urn:microsoft.com/office/officeart/2005/8/layout/default"/>
    <dgm:cxn modelId="{7E11CAAF-7480-4C03-B331-2A6575F263C4}" type="presParOf" srcId="{3553C7DF-6B47-42B1-89CE-57DC8B8B91EE}" destId="{E0E631CA-D7EE-42C3-A52F-1BA949B73025}" srcOrd="6" destOrd="0" presId="urn:microsoft.com/office/officeart/2005/8/layout/default"/>
    <dgm:cxn modelId="{008E0E21-2000-4A90-9094-F278F7CD8F9D}" type="presParOf" srcId="{3553C7DF-6B47-42B1-89CE-57DC8B8B91EE}" destId="{18EAC70F-9F60-4E4C-B116-666E3C7C0261}" srcOrd="7" destOrd="0" presId="urn:microsoft.com/office/officeart/2005/8/layout/default"/>
    <dgm:cxn modelId="{477F63D7-276C-436E-8DAE-FA2F4A5D230F}" type="presParOf" srcId="{3553C7DF-6B47-42B1-89CE-57DC8B8B91EE}" destId="{7A42E503-E887-4A01-A7A4-9FA7BE98682B}" srcOrd="8" destOrd="0" presId="urn:microsoft.com/office/officeart/2005/8/layout/default"/>
    <dgm:cxn modelId="{9E333EBC-CB2F-4E07-B1ED-7CC5F5D0F131}" type="presParOf" srcId="{3553C7DF-6B47-42B1-89CE-57DC8B8B91EE}" destId="{6DEA6FE5-DCF2-4D30-A232-FEB9A0D53D4E}" srcOrd="9" destOrd="0" presId="urn:microsoft.com/office/officeart/2005/8/layout/default"/>
    <dgm:cxn modelId="{69C94839-4236-44AB-B552-C06C5F4BD71B}" type="presParOf" srcId="{3553C7DF-6B47-42B1-89CE-57DC8B8B91EE}" destId="{7AE927A3-3B43-4935-9E28-411C3FCF980B}" srcOrd="10" destOrd="0" presId="urn:microsoft.com/office/officeart/2005/8/layout/default"/>
    <dgm:cxn modelId="{0CAFCD78-D6CC-4D82-988D-FE2C8925946D}" type="presParOf" srcId="{3553C7DF-6B47-42B1-89CE-57DC8B8B91EE}" destId="{A750EF7F-1B57-4607-A86D-14F66CD424A3}" srcOrd="11" destOrd="0" presId="urn:microsoft.com/office/officeart/2005/8/layout/default"/>
    <dgm:cxn modelId="{158DDD76-BFD0-4FD1-A570-7D48AC6BA79B}" type="presParOf" srcId="{3553C7DF-6B47-42B1-89CE-57DC8B8B91EE}" destId="{D6BBAFFE-451A-4759-B86B-E58A959F0D9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CC4011-CD5C-4D4B-B31E-16DB1ABC53C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16EF65-19BA-4B4E-97E0-EE8B5EC35F21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Creating art for relaxation takes your mind off whatever is causing you stress. </a:t>
          </a:r>
          <a:endParaRPr lang="en-US"/>
        </a:p>
      </dgm:t>
    </dgm:pt>
    <dgm:pt modelId="{0F4579B5-2DC2-4338-A7AF-FA3BD5B2EB54}" type="parTrans" cxnId="{1286556D-6994-4C3E-B5FD-1A52C9AC834D}">
      <dgm:prSet/>
      <dgm:spPr/>
      <dgm:t>
        <a:bodyPr/>
        <a:lstStyle/>
        <a:p>
          <a:endParaRPr lang="en-US"/>
        </a:p>
      </dgm:t>
    </dgm:pt>
    <dgm:pt modelId="{A055A618-AC50-4EFC-8D44-BF3531F37436}" type="sibTrans" cxnId="{1286556D-6994-4C3E-B5FD-1A52C9AC834D}">
      <dgm:prSet/>
      <dgm:spPr/>
      <dgm:t>
        <a:bodyPr/>
        <a:lstStyle/>
        <a:p>
          <a:endParaRPr lang="en-US"/>
        </a:p>
      </dgm:t>
    </dgm:pt>
    <dgm:pt modelId="{23966975-7812-4F1F-BFB0-CB709A3DB1C7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It gives you an outlet to channel your energy to something you enjoy doing</a:t>
          </a:r>
          <a:endParaRPr lang="en-US"/>
        </a:p>
      </dgm:t>
    </dgm:pt>
    <dgm:pt modelId="{1E57CCF1-90F8-4935-9F02-B56A3962BDC5}" type="parTrans" cxnId="{F1393EE5-F7F0-482D-947D-8DDAEE078352}">
      <dgm:prSet/>
      <dgm:spPr/>
      <dgm:t>
        <a:bodyPr/>
        <a:lstStyle/>
        <a:p>
          <a:endParaRPr lang="en-US"/>
        </a:p>
      </dgm:t>
    </dgm:pt>
    <dgm:pt modelId="{EC9588F4-350A-41F0-B97F-70114B984AE9}" type="sibTrans" cxnId="{F1393EE5-F7F0-482D-947D-8DDAEE078352}">
      <dgm:prSet/>
      <dgm:spPr/>
      <dgm:t>
        <a:bodyPr/>
        <a:lstStyle/>
        <a:p>
          <a:endParaRPr lang="en-US"/>
        </a:p>
      </dgm:t>
    </dgm:pt>
    <dgm:pt modelId="{3DCB3749-298A-4DDE-8E3F-BDEBE6F9AAD5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Creating art can give you relief from overwhelming thoughts or emotions</a:t>
          </a:r>
          <a:endParaRPr lang="en-US"/>
        </a:p>
      </dgm:t>
    </dgm:pt>
    <dgm:pt modelId="{53E088CF-26B4-43E3-9EEA-2F8C29439C0E}" type="parTrans" cxnId="{8EBEA062-4BED-48F8-BCC0-16643E8FAC6A}">
      <dgm:prSet/>
      <dgm:spPr/>
      <dgm:t>
        <a:bodyPr/>
        <a:lstStyle/>
        <a:p>
          <a:endParaRPr lang="en-US"/>
        </a:p>
      </dgm:t>
    </dgm:pt>
    <dgm:pt modelId="{A74616F0-7E76-41C8-83A4-1BAE66A2C83E}" type="sibTrans" cxnId="{8EBEA062-4BED-48F8-BCC0-16643E8FAC6A}">
      <dgm:prSet/>
      <dgm:spPr/>
      <dgm:t>
        <a:bodyPr/>
        <a:lstStyle/>
        <a:p>
          <a:endParaRPr lang="en-US"/>
        </a:p>
      </dgm:t>
    </dgm:pt>
    <dgm:pt modelId="{A105C2ED-1BDA-40C3-9D65-2E44B88BDE3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Examples include coloring, painting, playing music, crafts, cooking, baking – and many more!</a:t>
          </a:r>
          <a:endParaRPr lang="en-US"/>
        </a:p>
      </dgm:t>
    </dgm:pt>
    <dgm:pt modelId="{B5260A91-1AB9-49BF-BD07-7CDFA1C33B93}" type="parTrans" cxnId="{0E699056-409D-495A-B1FF-44D0567EF7B6}">
      <dgm:prSet/>
      <dgm:spPr/>
      <dgm:t>
        <a:bodyPr/>
        <a:lstStyle/>
        <a:p>
          <a:endParaRPr lang="en-US"/>
        </a:p>
      </dgm:t>
    </dgm:pt>
    <dgm:pt modelId="{B8EB2A49-AB56-4392-AA19-EEB374D5A9D8}" type="sibTrans" cxnId="{0E699056-409D-495A-B1FF-44D0567EF7B6}">
      <dgm:prSet/>
      <dgm:spPr/>
      <dgm:t>
        <a:bodyPr/>
        <a:lstStyle/>
        <a:p>
          <a:endParaRPr lang="en-US"/>
        </a:p>
      </dgm:t>
    </dgm:pt>
    <dgm:pt modelId="{433D2562-AB7E-486F-8344-16596184E788}" type="pres">
      <dgm:prSet presAssocID="{ACCC4011-CD5C-4D4B-B31E-16DB1ABC53C3}" presName="root" presStyleCnt="0">
        <dgm:presLayoutVars>
          <dgm:dir/>
          <dgm:resizeHandles val="exact"/>
        </dgm:presLayoutVars>
      </dgm:prSet>
      <dgm:spPr/>
    </dgm:pt>
    <dgm:pt modelId="{20BF11D6-D599-4B8A-9709-0EDD536CCD72}" type="pres">
      <dgm:prSet presAssocID="{DD16EF65-19BA-4B4E-97E0-EE8B5EC35F21}" presName="compNode" presStyleCnt="0"/>
      <dgm:spPr/>
    </dgm:pt>
    <dgm:pt modelId="{31D71E7D-6C94-4CEB-82F3-E8E2A3EC5ADD}" type="pres">
      <dgm:prSet presAssocID="{DD16EF65-19BA-4B4E-97E0-EE8B5EC35F21}" presName="bgRect" presStyleLbl="bgShp" presStyleIdx="0" presStyleCnt="4"/>
      <dgm:spPr/>
    </dgm:pt>
    <dgm:pt modelId="{380BB211-039D-4B9A-A7A1-6F9F92D377C8}" type="pres">
      <dgm:prSet presAssocID="{DD16EF65-19BA-4B4E-97E0-EE8B5EC35F2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756022A7-A342-44DE-8901-02298571ACB7}" type="pres">
      <dgm:prSet presAssocID="{DD16EF65-19BA-4B4E-97E0-EE8B5EC35F21}" presName="spaceRect" presStyleCnt="0"/>
      <dgm:spPr/>
    </dgm:pt>
    <dgm:pt modelId="{7BF9CD26-44CD-437A-AED4-2E3BA99E4CA8}" type="pres">
      <dgm:prSet presAssocID="{DD16EF65-19BA-4B4E-97E0-EE8B5EC35F21}" presName="parTx" presStyleLbl="revTx" presStyleIdx="0" presStyleCnt="4">
        <dgm:presLayoutVars>
          <dgm:chMax val="0"/>
          <dgm:chPref val="0"/>
        </dgm:presLayoutVars>
      </dgm:prSet>
      <dgm:spPr/>
    </dgm:pt>
    <dgm:pt modelId="{31308D41-6255-474D-99CF-9B7E5D7D2976}" type="pres">
      <dgm:prSet presAssocID="{A055A618-AC50-4EFC-8D44-BF3531F37436}" presName="sibTrans" presStyleCnt="0"/>
      <dgm:spPr/>
    </dgm:pt>
    <dgm:pt modelId="{F7E082D9-6490-47C1-95EF-11E4D39BD71A}" type="pres">
      <dgm:prSet presAssocID="{23966975-7812-4F1F-BFB0-CB709A3DB1C7}" presName="compNode" presStyleCnt="0"/>
      <dgm:spPr/>
    </dgm:pt>
    <dgm:pt modelId="{54CD18AF-F602-435E-8EB2-1036974F93E6}" type="pres">
      <dgm:prSet presAssocID="{23966975-7812-4F1F-BFB0-CB709A3DB1C7}" presName="bgRect" presStyleLbl="bgShp" presStyleIdx="1" presStyleCnt="4"/>
      <dgm:spPr/>
    </dgm:pt>
    <dgm:pt modelId="{1556C69C-1EA3-423F-BDE4-D82B0123EF49}" type="pres">
      <dgm:prSet presAssocID="{23966975-7812-4F1F-BFB0-CB709A3DB1C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02A8A256-641F-41CA-9C2B-2DAB91FE6B6D}" type="pres">
      <dgm:prSet presAssocID="{23966975-7812-4F1F-BFB0-CB709A3DB1C7}" presName="spaceRect" presStyleCnt="0"/>
      <dgm:spPr/>
    </dgm:pt>
    <dgm:pt modelId="{B66B84B0-EA75-465E-9E85-0248AFDF4891}" type="pres">
      <dgm:prSet presAssocID="{23966975-7812-4F1F-BFB0-CB709A3DB1C7}" presName="parTx" presStyleLbl="revTx" presStyleIdx="1" presStyleCnt="4">
        <dgm:presLayoutVars>
          <dgm:chMax val="0"/>
          <dgm:chPref val="0"/>
        </dgm:presLayoutVars>
      </dgm:prSet>
      <dgm:spPr/>
    </dgm:pt>
    <dgm:pt modelId="{90261E2F-96BA-41AF-BE2F-DF7A431C8F72}" type="pres">
      <dgm:prSet presAssocID="{EC9588F4-350A-41F0-B97F-70114B984AE9}" presName="sibTrans" presStyleCnt="0"/>
      <dgm:spPr/>
    </dgm:pt>
    <dgm:pt modelId="{AA15E8E8-D608-44E8-A185-24730A6D7D98}" type="pres">
      <dgm:prSet presAssocID="{3DCB3749-298A-4DDE-8E3F-BDEBE6F9AAD5}" presName="compNode" presStyleCnt="0"/>
      <dgm:spPr/>
    </dgm:pt>
    <dgm:pt modelId="{86D1D0C7-2BBA-4810-A98C-9FEAC6743052}" type="pres">
      <dgm:prSet presAssocID="{3DCB3749-298A-4DDE-8E3F-BDEBE6F9AAD5}" presName="bgRect" presStyleLbl="bgShp" presStyleIdx="2" presStyleCnt="4"/>
      <dgm:spPr/>
    </dgm:pt>
    <dgm:pt modelId="{BFD819FF-12B0-4CEF-ADA4-B2495390A746}" type="pres">
      <dgm:prSet presAssocID="{3DCB3749-298A-4DDE-8E3F-BDEBE6F9AAD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F0F2E0CD-499D-452C-A6AB-A928120A270F}" type="pres">
      <dgm:prSet presAssocID="{3DCB3749-298A-4DDE-8E3F-BDEBE6F9AAD5}" presName="spaceRect" presStyleCnt="0"/>
      <dgm:spPr/>
    </dgm:pt>
    <dgm:pt modelId="{1A3CE310-4993-4922-9DDA-B5F38E507BF6}" type="pres">
      <dgm:prSet presAssocID="{3DCB3749-298A-4DDE-8E3F-BDEBE6F9AAD5}" presName="parTx" presStyleLbl="revTx" presStyleIdx="2" presStyleCnt="4">
        <dgm:presLayoutVars>
          <dgm:chMax val="0"/>
          <dgm:chPref val="0"/>
        </dgm:presLayoutVars>
      </dgm:prSet>
      <dgm:spPr/>
    </dgm:pt>
    <dgm:pt modelId="{E621B18D-534D-4EAB-8C1B-8D19F35334E3}" type="pres">
      <dgm:prSet presAssocID="{A74616F0-7E76-41C8-83A4-1BAE66A2C83E}" presName="sibTrans" presStyleCnt="0"/>
      <dgm:spPr/>
    </dgm:pt>
    <dgm:pt modelId="{9820F487-9F47-4B02-B838-2B7E2E0530F9}" type="pres">
      <dgm:prSet presAssocID="{A105C2ED-1BDA-40C3-9D65-2E44B88BDE3C}" presName="compNode" presStyleCnt="0"/>
      <dgm:spPr/>
    </dgm:pt>
    <dgm:pt modelId="{5885DECE-71CD-4856-A57F-4B87C6DE2E69}" type="pres">
      <dgm:prSet presAssocID="{A105C2ED-1BDA-40C3-9D65-2E44B88BDE3C}" presName="bgRect" presStyleLbl="bgShp" presStyleIdx="3" presStyleCnt="4"/>
      <dgm:spPr/>
    </dgm:pt>
    <dgm:pt modelId="{79E7F584-41FE-4911-B645-488B35FD6599}" type="pres">
      <dgm:prSet presAssocID="{A105C2ED-1BDA-40C3-9D65-2E44B88BDE3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dding Cake"/>
        </a:ext>
      </dgm:extLst>
    </dgm:pt>
    <dgm:pt modelId="{7BFDC690-2D12-43E8-8334-1642098D02C1}" type="pres">
      <dgm:prSet presAssocID="{A105C2ED-1BDA-40C3-9D65-2E44B88BDE3C}" presName="spaceRect" presStyleCnt="0"/>
      <dgm:spPr/>
    </dgm:pt>
    <dgm:pt modelId="{C8F1D881-BFAB-4A38-883F-60CBB903B7C7}" type="pres">
      <dgm:prSet presAssocID="{A105C2ED-1BDA-40C3-9D65-2E44B88BDE3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003DE0D-F0DE-4BE5-8D96-C1AC406751A7}" type="presOf" srcId="{ACCC4011-CD5C-4D4B-B31E-16DB1ABC53C3}" destId="{433D2562-AB7E-486F-8344-16596184E788}" srcOrd="0" destOrd="0" presId="urn:microsoft.com/office/officeart/2018/2/layout/IconVerticalSolidList"/>
    <dgm:cxn modelId="{D124802E-FB09-4866-88A1-B16875047482}" type="presOf" srcId="{23966975-7812-4F1F-BFB0-CB709A3DB1C7}" destId="{B66B84B0-EA75-465E-9E85-0248AFDF4891}" srcOrd="0" destOrd="0" presId="urn:microsoft.com/office/officeart/2018/2/layout/IconVerticalSolidList"/>
    <dgm:cxn modelId="{8EBEA062-4BED-48F8-BCC0-16643E8FAC6A}" srcId="{ACCC4011-CD5C-4D4B-B31E-16DB1ABC53C3}" destId="{3DCB3749-298A-4DDE-8E3F-BDEBE6F9AAD5}" srcOrd="2" destOrd="0" parTransId="{53E088CF-26B4-43E3-9EEA-2F8C29439C0E}" sibTransId="{A74616F0-7E76-41C8-83A4-1BAE66A2C83E}"/>
    <dgm:cxn modelId="{E0E98963-E818-43CC-B51A-F2BC8A1C9879}" type="presOf" srcId="{A105C2ED-1BDA-40C3-9D65-2E44B88BDE3C}" destId="{C8F1D881-BFAB-4A38-883F-60CBB903B7C7}" srcOrd="0" destOrd="0" presId="urn:microsoft.com/office/officeart/2018/2/layout/IconVerticalSolidList"/>
    <dgm:cxn modelId="{E939984C-F409-4091-8204-9C6A7840CEE2}" type="presOf" srcId="{3DCB3749-298A-4DDE-8E3F-BDEBE6F9AAD5}" destId="{1A3CE310-4993-4922-9DDA-B5F38E507BF6}" srcOrd="0" destOrd="0" presId="urn:microsoft.com/office/officeart/2018/2/layout/IconVerticalSolidList"/>
    <dgm:cxn modelId="{1286556D-6994-4C3E-B5FD-1A52C9AC834D}" srcId="{ACCC4011-CD5C-4D4B-B31E-16DB1ABC53C3}" destId="{DD16EF65-19BA-4B4E-97E0-EE8B5EC35F21}" srcOrd="0" destOrd="0" parTransId="{0F4579B5-2DC2-4338-A7AF-FA3BD5B2EB54}" sibTransId="{A055A618-AC50-4EFC-8D44-BF3531F37436}"/>
    <dgm:cxn modelId="{0E699056-409D-495A-B1FF-44D0567EF7B6}" srcId="{ACCC4011-CD5C-4D4B-B31E-16DB1ABC53C3}" destId="{A105C2ED-1BDA-40C3-9D65-2E44B88BDE3C}" srcOrd="3" destOrd="0" parTransId="{B5260A91-1AB9-49BF-BD07-7CDFA1C33B93}" sibTransId="{B8EB2A49-AB56-4392-AA19-EEB374D5A9D8}"/>
    <dgm:cxn modelId="{F1393EE5-F7F0-482D-947D-8DDAEE078352}" srcId="{ACCC4011-CD5C-4D4B-B31E-16DB1ABC53C3}" destId="{23966975-7812-4F1F-BFB0-CB709A3DB1C7}" srcOrd="1" destOrd="0" parTransId="{1E57CCF1-90F8-4935-9F02-B56A3962BDC5}" sibTransId="{EC9588F4-350A-41F0-B97F-70114B984AE9}"/>
    <dgm:cxn modelId="{6012E2FE-B2A1-4361-B766-9D2272786167}" type="presOf" srcId="{DD16EF65-19BA-4B4E-97E0-EE8B5EC35F21}" destId="{7BF9CD26-44CD-437A-AED4-2E3BA99E4CA8}" srcOrd="0" destOrd="0" presId="urn:microsoft.com/office/officeart/2018/2/layout/IconVerticalSolidList"/>
    <dgm:cxn modelId="{7A114168-71EF-4A17-9A97-942FCABEC71E}" type="presParOf" srcId="{433D2562-AB7E-486F-8344-16596184E788}" destId="{20BF11D6-D599-4B8A-9709-0EDD536CCD72}" srcOrd="0" destOrd="0" presId="urn:microsoft.com/office/officeart/2018/2/layout/IconVerticalSolidList"/>
    <dgm:cxn modelId="{0846DB1C-7B9B-46C7-9484-8EC51F3503AD}" type="presParOf" srcId="{20BF11D6-D599-4B8A-9709-0EDD536CCD72}" destId="{31D71E7D-6C94-4CEB-82F3-E8E2A3EC5ADD}" srcOrd="0" destOrd="0" presId="urn:microsoft.com/office/officeart/2018/2/layout/IconVerticalSolidList"/>
    <dgm:cxn modelId="{F5213796-27D9-4049-B57E-A3DCD075F572}" type="presParOf" srcId="{20BF11D6-D599-4B8A-9709-0EDD536CCD72}" destId="{380BB211-039D-4B9A-A7A1-6F9F92D377C8}" srcOrd="1" destOrd="0" presId="urn:microsoft.com/office/officeart/2018/2/layout/IconVerticalSolidList"/>
    <dgm:cxn modelId="{47E3B53C-C986-4E86-83AE-1FB252E48326}" type="presParOf" srcId="{20BF11D6-D599-4B8A-9709-0EDD536CCD72}" destId="{756022A7-A342-44DE-8901-02298571ACB7}" srcOrd="2" destOrd="0" presId="urn:microsoft.com/office/officeart/2018/2/layout/IconVerticalSolidList"/>
    <dgm:cxn modelId="{1F2FE894-0209-4D67-9099-BFC53A7D3AC9}" type="presParOf" srcId="{20BF11D6-D599-4B8A-9709-0EDD536CCD72}" destId="{7BF9CD26-44CD-437A-AED4-2E3BA99E4CA8}" srcOrd="3" destOrd="0" presId="urn:microsoft.com/office/officeart/2018/2/layout/IconVerticalSolidList"/>
    <dgm:cxn modelId="{DA699A21-ED22-4259-9E81-B2C2BDAA9110}" type="presParOf" srcId="{433D2562-AB7E-486F-8344-16596184E788}" destId="{31308D41-6255-474D-99CF-9B7E5D7D2976}" srcOrd="1" destOrd="0" presId="urn:microsoft.com/office/officeart/2018/2/layout/IconVerticalSolidList"/>
    <dgm:cxn modelId="{D1AA4081-960E-4A51-81E8-73FCEA8441B9}" type="presParOf" srcId="{433D2562-AB7E-486F-8344-16596184E788}" destId="{F7E082D9-6490-47C1-95EF-11E4D39BD71A}" srcOrd="2" destOrd="0" presId="urn:microsoft.com/office/officeart/2018/2/layout/IconVerticalSolidList"/>
    <dgm:cxn modelId="{13336582-ED36-487C-807B-1FB6A2BC8AEB}" type="presParOf" srcId="{F7E082D9-6490-47C1-95EF-11E4D39BD71A}" destId="{54CD18AF-F602-435E-8EB2-1036974F93E6}" srcOrd="0" destOrd="0" presId="urn:microsoft.com/office/officeart/2018/2/layout/IconVerticalSolidList"/>
    <dgm:cxn modelId="{5D543D02-B356-44A9-BA06-799C0384C2B0}" type="presParOf" srcId="{F7E082D9-6490-47C1-95EF-11E4D39BD71A}" destId="{1556C69C-1EA3-423F-BDE4-D82B0123EF49}" srcOrd="1" destOrd="0" presId="urn:microsoft.com/office/officeart/2018/2/layout/IconVerticalSolidList"/>
    <dgm:cxn modelId="{A8970819-4C47-4436-8F9F-BC9DD78F1BF5}" type="presParOf" srcId="{F7E082D9-6490-47C1-95EF-11E4D39BD71A}" destId="{02A8A256-641F-41CA-9C2B-2DAB91FE6B6D}" srcOrd="2" destOrd="0" presId="urn:microsoft.com/office/officeart/2018/2/layout/IconVerticalSolidList"/>
    <dgm:cxn modelId="{B49BF48D-E40F-40EC-BCF3-5D7BA435C3AD}" type="presParOf" srcId="{F7E082D9-6490-47C1-95EF-11E4D39BD71A}" destId="{B66B84B0-EA75-465E-9E85-0248AFDF4891}" srcOrd="3" destOrd="0" presId="urn:microsoft.com/office/officeart/2018/2/layout/IconVerticalSolidList"/>
    <dgm:cxn modelId="{200AA0A4-BA1F-4F3F-946F-3106A9F6CC29}" type="presParOf" srcId="{433D2562-AB7E-486F-8344-16596184E788}" destId="{90261E2F-96BA-41AF-BE2F-DF7A431C8F72}" srcOrd="3" destOrd="0" presId="urn:microsoft.com/office/officeart/2018/2/layout/IconVerticalSolidList"/>
    <dgm:cxn modelId="{45D19598-58BC-41AB-ABB8-A950F675BE65}" type="presParOf" srcId="{433D2562-AB7E-486F-8344-16596184E788}" destId="{AA15E8E8-D608-44E8-A185-24730A6D7D98}" srcOrd="4" destOrd="0" presId="urn:microsoft.com/office/officeart/2018/2/layout/IconVerticalSolidList"/>
    <dgm:cxn modelId="{51BE05A8-28C3-4CA8-A478-E0B4E5354484}" type="presParOf" srcId="{AA15E8E8-D608-44E8-A185-24730A6D7D98}" destId="{86D1D0C7-2BBA-4810-A98C-9FEAC6743052}" srcOrd="0" destOrd="0" presId="urn:microsoft.com/office/officeart/2018/2/layout/IconVerticalSolidList"/>
    <dgm:cxn modelId="{FB7845CB-2BAA-40EA-8BD4-44585DDF16A2}" type="presParOf" srcId="{AA15E8E8-D608-44E8-A185-24730A6D7D98}" destId="{BFD819FF-12B0-4CEF-ADA4-B2495390A746}" srcOrd="1" destOrd="0" presId="urn:microsoft.com/office/officeart/2018/2/layout/IconVerticalSolidList"/>
    <dgm:cxn modelId="{5E171EF5-CA34-4870-AD43-E2C5A7D2E6E2}" type="presParOf" srcId="{AA15E8E8-D608-44E8-A185-24730A6D7D98}" destId="{F0F2E0CD-499D-452C-A6AB-A928120A270F}" srcOrd="2" destOrd="0" presId="urn:microsoft.com/office/officeart/2018/2/layout/IconVerticalSolidList"/>
    <dgm:cxn modelId="{28BE03C3-A55A-45B9-A30E-1ABD742F25C4}" type="presParOf" srcId="{AA15E8E8-D608-44E8-A185-24730A6D7D98}" destId="{1A3CE310-4993-4922-9DDA-B5F38E507BF6}" srcOrd="3" destOrd="0" presId="urn:microsoft.com/office/officeart/2018/2/layout/IconVerticalSolidList"/>
    <dgm:cxn modelId="{4C5A7D41-FDB4-48C5-8B03-4871302D681E}" type="presParOf" srcId="{433D2562-AB7E-486F-8344-16596184E788}" destId="{E621B18D-534D-4EAB-8C1B-8D19F35334E3}" srcOrd="5" destOrd="0" presId="urn:microsoft.com/office/officeart/2018/2/layout/IconVerticalSolidList"/>
    <dgm:cxn modelId="{C3AB6C1C-A6FE-46AF-9D84-9A3F63C7893A}" type="presParOf" srcId="{433D2562-AB7E-486F-8344-16596184E788}" destId="{9820F487-9F47-4B02-B838-2B7E2E0530F9}" srcOrd="6" destOrd="0" presId="urn:microsoft.com/office/officeart/2018/2/layout/IconVerticalSolidList"/>
    <dgm:cxn modelId="{5DC3432F-0F5A-422E-B8FD-DCEC1B18D780}" type="presParOf" srcId="{9820F487-9F47-4B02-B838-2B7E2E0530F9}" destId="{5885DECE-71CD-4856-A57F-4B87C6DE2E69}" srcOrd="0" destOrd="0" presId="urn:microsoft.com/office/officeart/2018/2/layout/IconVerticalSolidList"/>
    <dgm:cxn modelId="{80D17A9C-3ED2-43D1-B43E-A685FF534348}" type="presParOf" srcId="{9820F487-9F47-4B02-B838-2B7E2E0530F9}" destId="{79E7F584-41FE-4911-B645-488B35FD6599}" srcOrd="1" destOrd="0" presId="urn:microsoft.com/office/officeart/2018/2/layout/IconVerticalSolidList"/>
    <dgm:cxn modelId="{AD32AAD3-D1E7-43EA-A1A8-F1466B0C70F1}" type="presParOf" srcId="{9820F487-9F47-4B02-B838-2B7E2E0530F9}" destId="{7BFDC690-2D12-43E8-8334-1642098D02C1}" srcOrd="2" destOrd="0" presId="urn:microsoft.com/office/officeart/2018/2/layout/IconVerticalSolidList"/>
    <dgm:cxn modelId="{08687B45-A3D6-4F39-BF72-A8DE51B959F0}" type="presParOf" srcId="{9820F487-9F47-4B02-B838-2B7E2E0530F9}" destId="{C8F1D881-BFAB-4A38-883F-60CBB903B7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41FC4-07B0-4509-A2FD-E433422269B0}">
      <dsp:nvSpPr>
        <dsp:cNvPr id="0" name=""/>
        <dsp:cNvSpPr/>
      </dsp:nvSpPr>
      <dsp:spPr>
        <a:xfrm>
          <a:off x="765095" y="1935"/>
          <a:ext cx="2093565" cy="12561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Non-judgemental</a:t>
          </a:r>
          <a:endParaRPr lang="en-US" sz="1900" kern="1200"/>
        </a:p>
      </dsp:txBody>
      <dsp:txXfrm>
        <a:off x="765095" y="1935"/>
        <a:ext cx="2093565" cy="1256139"/>
      </dsp:txXfrm>
    </dsp:sp>
    <dsp:sp modelId="{4162124F-C4A7-4AA5-B6DD-6FA940C99417}">
      <dsp:nvSpPr>
        <dsp:cNvPr id="0" name=""/>
        <dsp:cNvSpPr/>
      </dsp:nvSpPr>
      <dsp:spPr>
        <a:xfrm>
          <a:off x="3068017" y="1935"/>
          <a:ext cx="2093565" cy="1256139"/>
        </a:xfrm>
        <a:prstGeom prst="rect">
          <a:avLst/>
        </a:prstGeom>
        <a:solidFill>
          <a:schemeClr val="accent4">
            <a:hueOff val="986677"/>
            <a:satOff val="8758"/>
            <a:lumOff val="-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Individual-lead (you can do whatever art you find enjoyable)</a:t>
          </a:r>
          <a:endParaRPr lang="en-US" sz="1900" kern="1200" dirty="0"/>
        </a:p>
      </dsp:txBody>
      <dsp:txXfrm>
        <a:off x="3068017" y="1935"/>
        <a:ext cx="2093565" cy="1256139"/>
      </dsp:txXfrm>
    </dsp:sp>
    <dsp:sp modelId="{60E9AB1E-58B0-4CA3-AFE8-C1C5A078E488}">
      <dsp:nvSpPr>
        <dsp:cNvPr id="0" name=""/>
        <dsp:cNvSpPr/>
      </dsp:nvSpPr>
      <dsp:spPr>
        <a:xfrm>
          <a:off x="5370939" y="1935"/>
          <a:ext cx="2093565" cy="1256139"/>
        </a:xfrm>
        <a:prstGeom prst="rect">
          <a:avLst/>
        </a:prstGeom>
        <a:solidFill>
          <a:schemeClr val="accent4">
            <a:hueOff val="1973354"/>
            <a:satOff val="17516"/>
            <a:lumOff val="-94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Allows for individual expression</a:t>
          </a:r>
          <a:endParaRPr lang="en-US" sz="1900" kern="1200"/>
        </a:p>
      </dsp:txBody>
      <dsp:txXfrm>
        <a:off x="5370939" y="1935"/>
        <a:ext cx="2093565" cy="1256139"/>
      </dsp:txXfrm>
    </dsp:sp>
    <dsp:sp modelId="{E0E631CA-D7EE-42C3-A52F-1BA949B73025}">
      <dsp:nvSpPr>
        <dsp:cNvPr id="0" name=""/>
        <dsp:cNvSpPr/>
      </dsp:nvSpPr>
      <dsp:spPr>
        <a:xfrm>
          <a:off x="765095" y="1467430"/>
          <a:ext cx="2093565" cy="1256139"/>
        </a:xfrm>
        <a:prstGeom prst="rect">
          <a:avLst/>
        </a:prstGeom>
        <a:solidFill>
          <a:schemeClr val="accent4">
            <a:hueOff val="2960031"/>
            <a:satOff val="26274"/>
            <a:lumOff val="-1411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Outlet for feelings you don’t know how to release</a:t>
          </a:r>
          <a:endParaRPr lang="en-US" sz="1900" kern="1200" dirty="0"/>
        </a:p>
      </dsp:txBody>
      <dsp:txXfrm>
        <a:off x="765095" y="1467430"/>
        <a:ext cx="2093565" cy="1256139"/>
      </dsp:txXfrm>
    </dsp:sp>
    <dsp:sp modelId="{7A42E503-E887-4A01-A7A4-9FA7BE98682B}">
      <dsp:nvSpPr>
        <dsp:cNvPr id="0" name=""/>
        <dsp:cNvSpPr/>
      </dsp:nvSpPr>
      <dsp:spPr>
        <a:xfrm>
          <a:off x="3068017" y="1467430"/>
          <a:ext cx="2093565" cy="1256139"/>
        </a:xfrm>
        <a:prstGeom prst="rect">
          <a:avLst/>
        </a:prstGeom>
        <a:solidFill>
          <a:schemeClr val="accent4">
            <a:hueOff val="3946708"/>
            <a:satOff val="35033"/>
            <a:lumOff val="-188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Develop creativity</a:t>
          </a:r>
          <a:endParaRPr lang="en-US" sz="1900" kern="1200"/>
        </a:p>
      </dsp:txBody>
      <dsp:txXfrm>
        <a:off x="3068017" y="1467430"/>
        <a:ext cx="2093565" cy="1256139"/>
      </dsp:txXfrm>
    </dsp:sp>
    <dsp:sp modelId="{7AE927A3-3B43-4935-9E28-411C3FCF980B}">
      <dsp:nvSpPr>
        <dsp:cNvPr id="0" name=""/>
        <dsp:cNvSpPr/>
      </dsp:nvSpPr>
      <dsp:spPr>
        <a:xfrm>
          <a:off x="5370939" y="1467430"/>
          <a:ext cx="2093565" cy="1256139"/>
        </a:xfrm>
        <a:prstGeom prst="rect">
          <a:avLst/>
        </a:prstGeom>
        <a:solidFill>
          <a:schemeClr val="accent4">
            <a:hueOff val="4933385"/>
            <a:satOff val="43791"/>
            <a:lumOff val="-2352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Can be done for cheap or free – depending what you choose</a:t>
          </a:r>
          <a:endParaRPr lang="en-US" sz="1900" kern="1200"/>
        </a:p>
      </dsp:txBody>
      <dsp:txXfrm>
        <a:off x="5370939" y="1467430"/>
        <a:ext cx="2093565" cy="1256139"/>
      </dsp:txXfrm>
    </dsp:sp>
    <dsp:sp modelId="{D6BBAFFE-451A-4759-B86B-E58A959F0D96}">
      <dsp:nvSpPr>
        <dsp:cNvPr id="0" name=""/>
        <dsp:cNvSpPr/>
      </dsp:nvSpPr>
      <dsp:spPr>
        <a:xfrm>
          <a:off x="3068017" y="2932926"/>
          <a:ext cx="2093565" cy="1256139"/>
        </a:xfrm>
        <a:prstGeom prst="rect">
          <a:avLst/>
        </a:prstGeom>
        <a:solidFill>
          <a:schemeClr val="accent4">
            <a:hueOff val="5920062"/>
            <a:satOff val="52549"/>
            <a:lumOff val="-282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There is no right or wrong way to do this</a:t>
          </a:r>
          <a:endParaRPr lang="en-US" sz="1900" kern="1200"/>
        </a:p>
      </dsp:txBody>
      <dsp:txXfrm>
        <a:off x="3068017" y="2932926"/>
        <a:ext cx="2093565" cy="1256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71E7D-6C94-4CEB-82F3-E8E2A3EC5ADD}">
      <dsp:nvSpPr>
        <dsp:cNvPr id="0" name=""/>
        <dsp:cNvSpPr/>
      </dsp:nvSpPr>
      <dsp:spPr>
        <a:xfrm>
          <a:off x="0" y="1878"/>
          <a:ext cx="82296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BB211-039D-4B9A-A7A1-6F9F92D377C8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9CD26-44CD-437A-AED4-2E3BA99E4CA8}">
      <dsp:nvSpPr>
        <dsp:cNvPr id="0" name=""/>
        <dsp:cNvSpPr/>
      </dsp:nvSpPr>
      <dsp:spPr>
        <a:xfrm>
          <a:off x="1099610" y="1878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Creating art for relaxation takes your mind off whatever is causing you stress. </a:t>
          </a:r>
          <a:endParaRPr lang="en-US" sz="2200" kern="1200"/>
        </a:p>
      </dsp:txBody>
      <dsp:txXfrm>
        <a:off x="1099610" y="1878"/>
        <a:ext cx="7129989" cy="952043"/>
      </dsp:txXfrm>
    </dsp:sp>
    <dsp:sp modelId="{54CD18AF-F602-435E-8EB2-1036974F93E6}">
      <dsp:nvSpPr>
        <dsp:cNvPr id="0" name=""/>
        <dsp:cNvSpPr/>
      </dsp:nvSpPr>
      <dsp:spPr>
        <a:xfrm>
          <a:off x="0" y="1191932"/>
          <a:ext cx="82296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6C69C-1EA3-423F-BDE4-D82B0123EF49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B84B0-EA75-465E-9E85-0248AFDF4891}">
      <dsp:nvSpPr>
        <dsp:cNvPr id="0" name=""/>
        <dsp:cNvSpPr/>
      </dsp:nvSpPr>
      <dsp:spPr>
        <a:xfrm>
          <a:off x="1099610" y="1191932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It gives you an outlet to channel your energy to something you enjoy doing</a:t>
          </a:r>
          <a:endParaRPr lang="en-US" sz="2200" kern="1200"/>
        </a:p>
      </dsp:txBody>
      <dsp:txXfrm>
        <a:off x="1099610" y="1191932"/>
        <a:ext cx="7129989" cy="952043"/>
      </dsp:txXfrm>
    </dsp:sp>
    <dsp:sp modelId="{86D1D0C7-2BBA-4810-A98C-9FEAC6743052}">
      <dsp:nvSpPr>
        <dsp:cNvPr id="0" name=""/>
        <dsp:cNvSpPr/>
      </dsp:nvSpPr>
      <dsp:spPr>
        <a:xfrm>
          <a:off x="0" y="2381986"/>
          <a:ext cx="82296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819FF-12B0-4CEF-ADA4-B2495390A746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CE310-4993-4922-9DDA-B5F38E507BF6}">
      <dsp:nvSpPr>
        <dsp:cNvPr id="0" name=""/>
        <dsp:cNvSpPr/>
      </dsp:nvSpPr>
      <dsp:spPr>
        <a:xfrm>
          <a:off x="1099610" y="2381986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Creating art can give you relief from overwhelming thoughts or emotions</a:t>
          </a:r>
          <a:endParaRPr lang="en-US" sz="2200" kern="1200"/>
        </a:p>
      </dsp:txBody>
      <dsp:txXfrm>
        <a:off x="1099610" y="2381986"/>
        <a:ext cx="7129989" cy="952043"/>
      </dsp:txXfrm>
    </dsp:sp>
    <dsp:sp modelId="{5885DECE-71CD-4856-A57F-4B87C6DE2E69}">
      <dsp:nvSpPr>
        <dsp:cNvPr id="0" name=""/>
        <dsp:cNvSpPr/>
      </dsp:nvSpPr>
      <dsp:spPr>
        <a:xfrm>
          <a:off x="0" y="3572041"/>
          <a:ext cx="82296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7F584-41FE-4911-B645-488B35FD6599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1D881-BFAB-4A38-883F-60CBB903B7C7}">
      <dsp:nvSpPr>
        <dsp:cNvPr id="0" name=""/>
        <dsp:cNvSpPr/>
      </dsp:nvSpPr>
      <dsp:spPr>
        <a:xfrm>
          <a:off x="1099610" y="3572041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Examples include coloring, painting, playing music, crafts, cooking, baking – and many more!</a:t>
          </a:r>
          <a:endParaRPr lang="en-US" sz="2200" kern="1200"/>
        </a:p>
      </dsp:txBody>
      <dsp:txXfrm>
        <a:off x="1099610" y="3572041"/>
        <a:ext cx="7129989" cy="952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92A618-2532-4665-99B8-70D6438FF2DF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CB8B93-09C0-4BB3-97FA-587DB9DD0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789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A36DA1-1A55-42F8-8287-89BD8D894635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4E7BC5-CE2F-4706-A188-D05CD2052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899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dala-4free.de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Materials needed</a:t>
            </a:r>
          </a:p>
          <a:p>
            <a:r>
              <a:rPr lang="en-US" u="none" dirty="0"/>
              <a:t>Box</a:t>
            </a:r>
            <a:r>
              <a:rPr lang="en-US" u="none" baseline="0" dirty="0"/>
              <a:t> to put pieces of paper in</a:t>
            </a:r>
          </a:p>
          <a:p>
            <a:r>
              <a:rPr lang="en-US" u="none" baseline="0" dirty="0"/>
              <a:t>Small papers to put in box</a:t>
            </a:r>
          </a:p>
          <a:p>
            <a:r>
              <a:rPr lang="en-US" dirty="0"/>
              <a:t>Mandala</a:t>
            </a:r>
            <a:r>
              <a:rPr lang="en-US" baseline="0" dirty="0"/>
              <a:t> print outs</a:t>
            </a:r>
          </a:p>
          <a:p>
            <a:r>
              <a:rPr lang="en-US" baseline="0" dirty="0"/>
              <a:t>Coloring pencils and markers- teacher should have these</a:t>
            </a:r>
          </a:p>
          <a:p>
            <a:r>
              <a:rPr lang="en-US" baseline="0" dirty="0"/>
              <a:t>Button maker and accessories</a:t>
            </a:r>
          </a:p>
          <a:p>
            <a:r>
              <a:rPr lang="en-US" baseline="0" dirty="0"/>
              <a:t>Normal sized copy paper- 8 ½ x 11</a:t>
            </a:r>
          </a:p>
          <a:p>
            <a:r>
              <a:rPr lang="en-US" baseline="0" dirty="0"/>
              <a:t>Tape</a:t>
            </a:r>
          </a:p>
          <a:p>
            <a:r>
              <a:rPr lang="en-US" baseline="0" dirty="0"/>
              <a:t>Stapler with staples</a:t>
            </a:r>
          </a:p>
          <a:p>
            <a:r>
              <a:rPr lang="en-US" baseline="0" dirty="0"/>
              <a:t>Masking tape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8897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button! Students can put whatever they like on their button (saying, name, picture)</a:t>
            </a:r>
            <a:r>
              <a:rPr lang="en-US" baseline="0" dirty="0"/>
              <a:t>. That is what is great about art therapy!</a:t>
            </a:r>
          </a:p>
          <a:p>
            <a:r>
              <a:rPr lang="en-US" baseline="0" dirty="0"/>
              <a:t>You can put the button on your backpack or your lunch bag. Wherever you like!</a:t>
            </a:r>
          </a:p>
          <a:p>
            <a:r>
              <a:rPr lang="en-US" baseline="0" dirty="0"/>
              <a:t>You can also make a button for a sibling or a friend.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7312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different</a:t>
            </a:r>
            <a:r>
              <a:rPr lang="en-US" baseline="0" dirty="0"/>
              <a:t> printable mandalas as a resource.</a:t>
            </a:r>
          </a:p>
          <a:p>
            <a:r>
              <a:rPr lang="en-US" baseline="0" dirty="0"/>
              <a:t>Give to the students to take home or keep in their desk to do during free time. </a:t>
            </a:r>
          </a:p>
          <a:p>
            <a:endParaRPr lang="en-US" baseline="0" dirty="0"/>
          </a:p>
          <a:p>
            <a:r>
              <a:rPr lang="en-US" baseline="0" dirty="0"/>
              <a:t>FREE printable mandala pages- </a:t>
            </a:r>
            <a:r>
              <a:rPr lang="en-US" u="sng" dirty="0">
                <a:hlinkClick r:id="rId3"/>
              </a:rPr>
              <a:t>http://www.mandala-4free.de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647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Optional: Pull name from</a:t>
            </a:r>
            <a:r>
              <a:rPr lang="en-US" baseline="0" dirty="0"/>
              <a:t> box to give prize out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549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ASK: Last week we talked about 3 different</a:t>
            </a:r>
            <a:r>
              <a:rPr lang="en-US" baseline="0" dirty="0"/>
              <a:t> relaxation techniques. Who can tell me what they were? (deep breathing, visualization, progressive muscle relaxation)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u="sng" dirty="0"/>
              <a:t>Activity-</a:t>
            </a:r>
            <a:r>
              <a:rPr lang="en-US" dirty="0"/>
              <a:t> (if there</a:t>
            </a:r>
            <a:r>
              <a:rPr lang="en-US" baseline="0" dirty="0"/>
              <a:t> are prizes) A</a:t>
            </a:r>
            <a:r>
              <a:rPr lang="en-US" dirty="0"/>
              <a:t>sk students to write their first name on a piece</a:t>
            </a:r>
            <a:r>
              <a:rPr lang="en-US" baseline="0" dirty="0"/>
              <a:t> of paper, </a:t>
            </a:r>
            <a:r>
              <a:rPr lang="en-US" dirty="0"/>
              <a:t>and an unhealthy way to deal</a:t>
            </a:r>
            <a:r>
              <a:rPr lang="en-US" baseline="0" dirty="0"/>
              <a:t> with stress. </a:t>
            </a:r>
            <a:r>
              <a:rPr lang="en-US" dirty="0"/>
              <a:t>Advise</a:t>
            </a:r>
            <a:r>
              <a:rPr lang="en-US" baseline="0" dirty="0"/>
              <a:t> students that this is an activity to get them thinking about their mental wellness, it is not being marked or shared with the class. </a:t>
            </a:r>
            <a:r>
              <a:rPr lang="en-US" dirty="0"/>
              <a:t>Put the answers in the box or bag at</a:t>
            </a:r>
            <a:r>
              <a:rPr lang="en-US" baseline="0" dirty="0"/>
              <a:t> the front of the room.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Prizes can be anything. Examples include: a water bottle, a blank notebook, </a:t>
            </a:r>
            <a:r>
              <a:rPr lang="en-US" baseline="0" dirty="0" err="1"/>
              <a:t>coloured</a:t>
            </a:r>
            <a:r>
              <a:rPr lang="en-US" baseline="0" dirty="0"/>
              <a:t> pencils, markers, stickers.</a:t>
            </a:r>
            <a:endParaRPr lang="en-US" dirty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Optional: if there are no prizes, just have the students write down </a:t>
            </a:r>
            <a:r>
              <a:rPr lang="en-US" dirty="0"/>
              <a:t>something that causes them stress.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32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baseline="0" dirty="0"/>
              <a:t>Week 1 objectives-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stress and anxiety?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causes stress?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stress effect our bodies?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healthy and unhealthy ways to cope with stress?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2 objectives-</a:t>
            </a: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ways to cope with stress</a:t>
            </a:r>
          </a:p>
          <a:p>
            <a:pPr lvl="0"/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 to learn deep breathing, visualization, progressive relaxation</a:t>
            </a:r>
          </a:p>
          <a:p>
            <a:pPr lvl="0"/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3 objectives-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art therapy?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practice art therapy</a:t>
            </a:r>
          </a:p>
          <a:p>
            <a:pPr lvl="0"/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4 objectives-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self-care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strategy handout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apps to help with stress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Activity- physical activity with Wii game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335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</a:t>
            </a:r>
            <a:r>
              <a:rPr lang="en-US" b="1" baseline="0" dirty="0"/>
              <a:t> is </a:t>
            </a:r>
            <a:r>
              <a:rPr lang="en-US" b="1" dirty="0"/>
              <a:t>Art Therapy?</a:t>
            </a:r>
          </a:p>
          <a:p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 creative process of art making to improve and enhance mental and emotional well-being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Helps resolve conflicts and problems, manage behavior, reduce stress, and develop new skills and hobbies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Can give you relief from overwhelming emotions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Can be a positive, healthy distraction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Doing art</a:t>
            </a:r>
            <a:r>
              <a:rPr lang="en-US" baseline="0" dirty="0"/>
              <a:t> </a:t>
            </a:r>
            <a:r>
              <a:rPr lang="en-US" dirty="0"/>
              <a:t>regularly can help keep your stress levels down and help you cope when stress does occur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632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Pros of Art Therapy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Non-judgmental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Individual-lead (can do whatever art YOU find enjoyable)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Allows individual expression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Outlet for bottled up feelings, feelings you don’t know how to release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Develop creativity and other helpful skills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Can be done for cheap or free depending on what you choose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There’s no right or wrong way to do this – you do what you enjoy &amp; create what you want!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17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give some other examples?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Origami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Writing or journaling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  <a:r>
              <a:rPr lang="en-US" baseline="0" dirty="0"/>
              <a:t> or cooking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Dancing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a 2016 study published in the 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the American Art Therapy Association,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45 min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creative activity can reduce your stress and have a positive effect on your mental health, regardless of artistic experience or talent.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302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time is limited, you may choose to do just one art activity.  </a:t>
            </a:r>
          </a:p>
          <a:p>
            <a:r>
              <a:rPr lang="en-US" dirty="0"/>
              <a:t>Decide if you would like to work on the art activities as a large group or divided into 2 groups. If doing the airplanes, you may want to divide the class into 2 groups. If you are doing the origami activity with a video tutorial, you may want to work as one large group for both the origami and button making craft.</a:t>
            </a:r>
          </a:p>
          <a:p>
            <a:endParaRPr lang="en-US" dirty="0"/>
          </a:p>
          <a:p>
            <a:r>
              <a:rPr lang="en-US" dirty="0"/>
              <a:t>Divide</a:t>
            </a:r>
            <a:r>
              <a:rPr lang="en-US" baseline="0" dirty="0"/>
              <a:t> the class into 2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It is best to have the teacher help with this as there is usually a process in place.</a:t>
            </a:r>
          </a:p>
          <a:p>
            <a:endParaRPr lang="en-US" baseline="0" dirty="0"/>
          </a:p>
          <a:p>
            <a:r>
              <a:rPr lang="en-US" baseline="0" dirty="0"/>
              <a:t>Group #1 will start with activity #1 </a:t>
            </a:r>
          </a:p>
          <a:p>
            <a:r>
              <a:rPr lang="en-US" baseline="0" dirty="0"/>
              <a:t>Group #2 will start with activity #2</a:t>
            </a:r>
          </a:p>
          <a:p>
            <a:r>
              <a:rPr lang="en-US" baseline="0" dirty="0"/>
              <a:t>We will spend 20 min on each activity and then switch.</a:t>
            </a:r>
          </a:p>
          <a:p>
            <a:endParaRPr lang="en-US" baseline="0" dirty="0"/>
          </a:p>
          <a:p>
            <a:r>
              <a:rPr lang="en-US" baseline="0" dirty="0"/>
              <a:t>I will read through each activity slide and give the instructions, then start the activities. </a:t>
            </a:r>
          </a:p>
          <a:p>
            <a:endParaRPr lang="en-US" baseline="0" dirty="0"/>
          </a:p>
          <a:p>
            <a:r>
              <a:rPr lang="en-US" baseline="0" dirty="0"/>
              <a:t>Read activity # 3 as well but hand out mandalas at the end of class.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2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build</a:t>
            </a:r>
            <a:r>
              <a:rPr lang="en-US" baseline="0" dirty="0"/>
              <a:t> their best paper airplane (can do this in teams or individually)</a:t>
            </a:r>
          </a:p>
          <a:p>
            <a:endParaRPr lang="en-US" baseline="0" dirty="0"/>
          </a:p>
          <a:p>
            <a:r>
              <a:rPr lang="en-US" baseline="0" dirty="0"/>
              <a:t>Tell students they can only use the following material: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1 pieces of 8.5” x 11” copy paper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Three inches of tape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Three staples</a:t>
            </a:r>
          </a:p>
          <a:p>
            <a:endParaRPr lang="en-US" b="1" u="sng" baseline="0" dirty="0"/>
          </a:p>
          <a:p>
            <a:r>
              <a:rPr lang="en-US" b="1" u="sng" baseline="0" dirty="0"/>
              <a:t>Distance Test Rules</a:t>
            </a:r>
          </a:p>
          <a:p>
            <a:r>
              <a:rPr lang="en-US" baseline="0" dirty="0"/>
              <a:t>Each student/ team throws their paper airplane. All distances must be measured from the starting line to the point where the plane first touches the floor – not the final resting place it slides. Mark the floor with a piece of masking tape that has the students name on it.  Each student/ team gets </a:t>
            </a:r>
            <a:r>
              <a:rPr lang="en-US" b="1" baseline="0" dirty="0"/>
              <a:t>three </a:t>
            </a:r>
            <a:r>
              <a:rPr lang="en-US" b="0" baseline="0" dirty="0"/>
              <a:t>chances to get their best distance and time. This can be changed to one or two chances if time is limited.</a:t>
            </a:r>
          </a:p>
          <a:p>
            <a:endParaRPr lang="en-US" b="0" baseline="0" dirty="0"/>
          </a:p>
          <a:p>
            <a:r>
              <a:rPr lang="en-US" b="0" baseline="0" dirty="0"/>
              <a:t>20 min per group- 10 min to build the airplane</a:t>
            </a:r>
          </a:p>
          <a:p>
            <a:r>
              <a:rPr lang="en-US" b="0" baseline="0" dirty="0"/>
              <a:t>	    - 10 min to run the contest</a:t>
            </a:r>
          </a:p>
          <a:p>
            <a:endParaRPr lang="en-US" b="0" baseline="0" dirty="0"/>
          </a:p>
          <a:p>
            <a:r>
              <a:rPr lang="en-US" b="0" baseline="0" dirty="0"/>
              <a:t>**To hide this slide in the presentation if you plan to do origami, right click the slide in the left-hand pane and click “hide slide”.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0165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**To unhide this slide from the presentation, right click on it in the left-hand pane and click “unhide.”</a:t>
            </a:r>
          </a:p>
          <a:p>
            <a:endParaRPr lang="en-CA" dirty="0"/>
          </a:p>
          <a:p>
            <a:r>
              <a:rPr lang="en-CA" dirty="0"/>
              <a:t>Origami is a great alternative option to airplanes.</a:t>
            </a:r>
          </a:p>
          <a:p>
            <a:endParaRPr lang="en-CA" dirty="0"/>
          </a:p>
          <a:p>
            <a:r>
              <a:rPr lang="en-CA" dirty="0"/>
              <a:t>The crane video (https://youtu.be/FyC7pkT-dE0) hyperlinked in the slide is a good option for older grades (7/8) but may still be challenging. Please view the video prior to this week’s lesson to determine if one of the videos below may be more suitable. Video length is 14:15 minutes.</a:t>
            </a:r>
          </a:p>
          <a:p>
            <a:pPr marL="171450" indent="-171450">
              <a:buFontTx/>
              <a:buChar char="-"/>
            </a:pPr>
            <a:endParaRPr lang="en-CA" dirty="0"/>
          </a:p>
          <a:p>
            <a:pPr marL="0" indent="0">
              <a:buFontTx/>
              <a:buNone/>
            </a:pPr>
            <a:r>
              <a:rPr lang="en-CA" dirty="0"/>
              <a:t>Other options: Paper Boat (easy) https://www.youtube.com/watch?v=vNba3jbBSOw – Video length 4:23 minutes – uses standard size printer paper</a:t>
            </a:r>
          </a:p>
          <a:p>
            <a:pPr marL="171450" indent="-171450">
              <a:buFontTx/>
              <a:buChar char="-"/>
            </a:pPr>
            <a:r>
              <a:rPr lang="en-CA" dirty="0"/>
              <a:t>Jumping Frog (easy) https://www.youtube.com/watch?v=khr_Yjz5AKs – Video length 12:47 minutes </a:t>
            </a:r>
          </a:p>
          <a:p>
            <a:pPr marL="171450" indent="-171450">
              <a:buFontTx/>
              <a:buChar char="-"/>
            </a:pPr>
            <a:endParaRPr lang="en-CA" dirty="0"/>
          </a:p>
          <a:p>
            <a:pPr marL="0" indent="0">
              <a:buFontTx/>
              <a:buNone/>
            </a:pPr>
            <a:r>
              <a:rPr lang="en-CA" dirty="0"/>
              <a:t>Or to find a video tutorial you would like to try with the class, visit YouTube and search “origami”.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885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t="6909" r="12400" b="78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9105" y="4589954"/>
            <a:ext cx="7994895" cy="900101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1" y="980728"/>
            <a:ext cx="2024276" cy="86754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 userDrawn="1">
            <p:ph type="body" idx="10" hasCustomPrompt="1"/>
          </p:nvPr>
        </p:nvSpPr>
        <p:spPr>
          <a:xfrm>
            <a:off x="1653162" y="5548318"/>
            <a:ext cx="7490838" cy="87844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name and date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78539" y="4589956"/>
            <a:ext cx="902615" cy="1836803"/>
            <a:chOff x="1115616" y="4545124"/>
            <a:chExt cx="902615" cy="1836803"/>
          </a:xfrm>
        </p:grpSpPr>
        <p:sp>
          <p:nvSpPr>
            <p:cNvPr id="9" name="Rectangle 8"/>
            <p:cNvSpPr/>
            <p:nvPr userDrawn="1"/>
          </p:nvSpPr>
          <p:spPr>
            <a:xfrm rot="16200000">
              <a:off x="1115616" y="5489457"/>
              <a:ext cx="419704" cy="4197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1115616" y="5017291"/>
              <a:ext cx="419704" cy="4197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1115616" y="4545124"/>
              <a:ext cx="419704" cy="4197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1115616" y="5961624"/>
              <a:ext cx="419704" cy="4197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1598528" y="5490056"/>
              <a:ext cx="419704" cy="4197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 userDrawn="1"/>
          </p:nvSpPr>
          <p:spPr>
            <a:xfrm rot="16200000">
              <a:off x="1598528" y="5962223"/>
              <a:ext cx="419704" cy="4197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2345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"/>
            <a:ext cx="9144000" cy="685562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9105" y="4589954"/>
            <a:ext cx="7994895" cy="900101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1" y="980728"/>
            <a:ext cx="2024276" cy="86754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 userDrawn="1">
            <p:ph type="body" idx="10" hasCustomPrompt="1"/>
          </p:nvPr>
        </p:nvSpPr>
        <p:spPr>
          <a:xfrm>
            <a:off x="1653162" y="5548318"/>
            <a:ext cx="7490838" cy="87844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name and date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78539" y="4589956"/>
            <a:ext cx="902615" cy="1836803"/>
            <a:chOff x="1115616" y="4545124"/>
            <a:chExt cx="902615" cy="1836803"/>
          </a:xfrm>
        </p:grpSpPr>
        <p:sp>
          <p:nvSpPr>
            <p:cNvPr id="9" name="Rectangle 8"/>
            <p:cNvSpPr/>
            <p:nvPr userDrawn="1"/>
          </p:nvSpPr>
          <p:spPr>
            <a:xfrm rot="16200000">
              <a:off x="1115616" y="5489457"/>
              <a:ext cx="419704" cy="4197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1115616" y="5017291"/>
              <a:ext cx="419704" cy="4197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1115616" y="4545124"/>
              <a:ext cx="419704" cy="4197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1115616" y="5961624"/>
              <a:ext cx="419704" cy="4197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1598528" y="5490056"/>
              <a:ext cx="419704" cy="4197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 userDrawn="1"/>
          </p:nvSpPr>
          <p:spPr>
            <a:xfrm rot="16200000">
              <a:off x="1598528" y="5962223"/>
              <a:ext cx="419704" cy="4197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915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8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308" y="266915"/>
            <a:ext cx="8290156" cy="128987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552646" y="6411307"/>
            <a:ext cx="1227266" cy="365125"/>
          </a:xfrm>
        </p:spPr>
        <p:txBody>
          <a:bodyPr/>
          <a:lstStyle/>
          <a:p>
            <a:fld id="{9898484E-40ED-4C3E-A596-49EF19B2DE71}" type="datetime1">
              <a:rPr lang="en-CA" smtClean="0"/>
              <a:t>2023-09-27</a:t>
            </a:fld>
            <a:endParaRPr lang="en-C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9912" y="6411307"/>
            <a:ext cx="4104456" cy="365125"/>
          </a:xfrm>
        </p:spPr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11307"/>
            <a:ext cx="802432" cy="365125"/>
          </a:xfrm>
        </p:spPr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5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F414-386B-474C-AC2C-F2E8676AC59D}" type="datetime1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61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B330-7F8A-480A-A9C9-76E0EBFA0562}" type="datetime1">
              <a:rPr lang="en-CA" smtClean="0"/>
              <a:t>2023-09-27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755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A036-2C48-4A06-99CD-FC0097569F4C}" type="datetime1">
              <a:rPr lang="en-CA" smtClean="0"/>
              <a:t>2023-09-27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8DEE-C3F7-4B4A-8A9D-E1B9546ABA1B}" type="datetime1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67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4"/>
            <a:ext cx="5486400" cy="4114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1A10-29CE-460B-8B40-B2E5A13BAF4E}" type="datetime1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8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6491772"/>
            <a:ext cx="1227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38F0A-326B-497E-B0AE-CDB015C62C73}" type="datetime1">
              <a:rPr lang="en-CA" smtClean="0"/>
              <a:pPr/>
              <a:t>2023-09-27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824" y="6491772"/>
            <a:ext cx="4896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CA" dirty="0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4368" y="6491772"/>
            <a:ext cx="802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00" y="6433853"/>
            <a:ext cx="2782504" cy="424147"/>
            <a:chOff x="600" y="5955556"/>
            <a:chExt cx="2782504" cy="424147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00" y="5955556"/>
              <a:ext cx="2782504" cy="424147"/>
              <a:chOff x="600" y="5955556"/>
              <a:chExt cx="2782504" cy="424147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472767" y="5960000"/>
                <a:ext cx="419704" cy="41970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944933" y="5960000"/>
                <a:ext cx="419704" cy="41970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1417100" y="5960000"/>
                <a:ext cx="419704" cy="4197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600" y="5960000"/>
                <a:ext cx="419704" cy="41970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2363400" y="5955556"/>
                <a:ext cx="419704" cy="41970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1889267" y="5955556"/>
                <a:ext cx="419704" cy="41970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160" y="5980205"/>
              <a:ext cx="393884" cy="393884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 userDrawn="1"/>
        </p:nvSpPr>
        <p:spPr>
          <a:xfrm>
            <a:off x="2987824" y="6452527"/>
            <a:ext cx="6156176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477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50" r:id="rId3"/>
    <p:sldLayoutId id="2147483649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mind.com/what-is-art-therapy-2795755#toc-benefits-of-art-therapy" TargetMode="External"/><Relationship Id="rId2" Type="http://schemas.openxmlformats.org/officeDocument/2006/relationships/hyperlink" Target="https://www.ccpa-accp.ca/psychological-benefits-of-art-therapy/#:~:text=It%20encourages%20the%20development%20of,providing%20insight%20into%20traumatic%20experienc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mandala-4free.de/" TargetMode="External"/><Relationship Id="rId4" Type="http://schemas.openxmlformats.org/officeDocument/2006/relationships/hyperlink" Target="https://www.teachengineering.org/activities/view/cub_airplanes_lesson06_activity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tesarn.blogspot.com/2010/09/cute-cats-kitten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yC7pkT-dE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MENTAL WELLNESS SERIES</a:t>
            </a:r>
            <a:endParaRPr lang="en-CA" dirty="0"/>
          </a:p>
          <a:p>
            <a:r>
              <a:rPr lang="en-CA" dirty="0"/>
              <a:t>WEEK 3- Express yourself through 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CFA43-013C-AD12-6104-776765F0851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2- BUTTON MAKER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10</a:t>
            </a:fld>
            <a:endParaRPr lang="en-CA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3873" y="1981200"/>
            <a:ext cx="8229600" cy="762000"/>
          </a:xfrm>
        </p:spPr>
        <p:txBody>
          <a:bodyPr/>
          <a:lstStyle/>
          <a:p>
            <a:r>
              <a:rPr lang="en-US" dirty="0">
                <a:latin typeface="Gill Sans Ultra Bold" panose="020B0A02020104020203" pitchFamily="34" charset="0"/>
              </a:rPr>
              <a:t>Let’s practice!</a:t>
            </a:r>
          </a:p>
        </p:txBody>
      </p:sp>
      <p:pic>
        <p:nvPicPr>
          <p:cNvPr id="8" name="Picture 7" descr="Förskoleburken: Fredagsfavoriter: pyss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67" y="2181420"/>
            <a:ext cx="3933825" cy="37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7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US" dirty="0"/>
              <a:t>ACTIVITY 3- 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Keep practicing in your free time!</a:t>
            </a:r>
          </a:p>
        </p:txBody>
      </p:sp>
      <p:pic>
        <p:nvPicPr>
          <p:cNvPr id="8" name="Picture 7" descr="Pintar mandalas – Holística mamá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6051"/>
            <a:ext cx="4038600" cy="4174261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3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12</a:t>
            </a:fld>
            <a:endParaRPr lang="en-CA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FDA1F0F-130A-821C-CCB2-D44B7FC46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7524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15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hlinkClick r:id="rId2"/>
              </a:rPr>
              <a:t>https://www.ccpa-accp.ca/psychological-benefits-of-art-therapy/#:~:text=It%20encourages%20the%20development%20of,providing%20insight%20into%20traumatic%20experiences</a:t>
            </a:r>
            <a:r>
              <a:rPr lang="en-US" sz="2000" dirty="0"/>
              <a:t>.</a:t>
            </a:r>
            <a:endParaRPr lang="en-CA" sz="2000" dirty="0"/>
          </a:p>
          <a:p>
            <a:endParaRPr lang="en-US" sz="2000" u="sng" dirty="0">
              <a:hlinkClick r:id="rId3"/>
            </a:endParaRPr>
          </a:p>
          <a:p>
            <a:r>
              <a:rPr lang="en-US" sz="2000" u="sng" dirty="0">
                <a:hlinkClick r:id="rId3"/>
              </a:rPr>
              <a:t>https://www.verywellmind.com/what-is-art-therapy-2795755#toc-benefits-of-art-therapy</a:t>
            </a:r>
            <a:endParaRPr lang="en-US" sz="2000" u="sng" dirty="0"/>
          </a:p>
          <a:p>
            <a:endParaRPr lang="en-US" sz="2000" u="sng" dirty="0">
              <a:hlinkClick r:id="rId4"/>
            </a:endParaRPr>
          </a:p>
          <a:p>
            <a:r>
              <a:rPr lang="en-US" sz="2000" u="sng" dirty="0">
                <a:hlinkClick r:id="rId4"/>
              </a:rPr>
              <a:t>https://www.teachengineering.org/activities/view/cub_airplanes_lesson06_activity1</a:t>
            </a:r>
            <a:endParaRPr lang="en-US" sz="2000" u="sng" dirty="0"/>
          </a:p>
          <a:p>
            <a:endParaRPr lang="en-US" sz="2000" u="sng" dirty="0"/>
          </a:p>
          <a:p>
            <a:r>
              <a:rPr lang="en-US" sz="2000" u="sng" dirty="0">
                <a:hlinkClick r:id="rId5"/>
              </a:rPr>
              <a:t>http://www.mandala-4free.de</a:t>
            </a:r>
            <a:endParaRPr lang="en-CA" sz="2000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84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CA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CA" sz="4000" dirty="0"/>
              <a:t>Everyone write down your first name and an unhealthy way to deal with stress.</a:t>
            </a:r>
          </a:p>
        </p:txBody>
      </p:sp>
      <p:pic>
        <p:nvPicPr>
          <p:cNvPr id="8" name="Picture 7" descr="A cat sleeping on a blanket&#10;&#10;Description automatically generated with low confidence">
            <a:extLst>
              <a:ext uri="{FF2B5EF4-FFF2-40B4-BE49-F238E27FC236}">
                <a16:creationId xmlns:a16="http://schemas.microsoft.com/office/drawing/2014/main" id="{8D89DBBD-9046-2889-88ED-10D01922BE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188" r="17890" b="3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B0784C-2256-4850-A48D-3C738F7296CD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WINDSOR-ESSEX COUNTY HEALTH UNIT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2</a:t>
            </a:fld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A392C-16A1-8642-C982-A41578B38EC8}"/>
              </a:ext>
            </a:extLst>
          </p:cNvPr>
          <p:cNvSpPr txBox="1"/>
          <p:nvPr/>
        </p:nvSpPr>
        <p:spPr>
          <a:xfrm>
            <a:off x="6246709" y="5926108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4" tooltip="https://tesarn.blogspot.com/2010/09/cute-cats-kitten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r>
              <a:rPr lang="en-CA" dirty="0"/>
              <a:t>WELLNESS WEDNESDAY’S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400" dirty="0"/>
              <a:t>Week 1</a:t>
            </a:r>
          </a:p>
          <a:p>
            <a:pPr lvl="2"/>
            <a:r>
              <a:rPr lang="en-CA" sz="2000" dirty="0"/>
              <a:t>Introduction to stress and anxiety</a:t>
            </a:r>
          </a:p>
          <a:p>
            <a:pPr lvl="1"/>
            <a:r>
              <a:rPr lang="en-CA" sz="2400" dirty="0"/>
              <a:t>Week 2</a:t>
            </a:r>
          </a:p>
          <a:p>
            <a:pPr lvl="2"/>
            <a:r>
              <a:rPr lang="en-CA" sz="2000" dirty="0"/>
              <a:t>Wellness Strategy #1: Peaceful movement</a:t>
            </a:r>
          </a:p>
          <a:p>
            <a:pPr lvl="2"/>
            <a:r>
              <a:rPr lang="en-CA" sz="2000" dirty="0"/>
              <a:t>Deep breathing, visualization, progressive relaxation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Week 3</a:t>
            </a:r>
          </a:p>
          <a:p>
            <a:pPr lvl="2"/>
            <a:r>
              <a:rPr lang="en-CA" sz="2000" dirty="0">
                <a:solidFill>
                  <a:srgbClr val="FF0000"/>
                </a:solidFill>
              </a:rPr>
              <a:t>Wellness Strategy #2: Express yourself through art</a:t>
            </a:r>
          </a:p>
          <a:p>
            <a:pPr lvl="2"/>
            <a:r>
              <a:rPr lang="en-CA" sz="2000" dirty="0">
                <a:solidFill>
                  <a:srgbClr val="FF0000"/>
                </a:solidFill>
              </a:rPr>
              <a:t>Coloring, craft, button making</a:t>
            </a:r>
          </a:p>
          <a:p>
            <a:pPr lvl="1"/>
            <a:r>
              <a:rPr lang="en-CA" sz="2400" dirty="0"/>
              <a:t>Week 4</a:t>
            </a:r>
          </a:p>
          <a:p>
            <a:pPr lvl="2"/>
            <a:r>
              <a:rPr lang="en-CA" sz="2000" dirty="0"/>
              <a:t>Wellness Strategy #3: Keeping life in a balance</a:t>
            </a:r>
          </a:p>
          <a:p>
            <a:pPr lvl="2"/>
            <a:r>
              <a:rPr lang="en-CA" sz="2000" dirty="0"/>
              <a:t>Self-care activities, apps for stress relief</a:t>
            </a:r>
          </a:p>
          <a:p>
            <a:pPr lvl="1"/>
            <a:endParaRPr lang="en-CA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784C-2256-4850-A48D-3C738F7296CD}" type="datetime1">
              <a:rPr lang="en-CA" smtClean="0"/>
              <a:t>2023-09-27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4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CA" dirty="0"/>
              <a:t>ART FOR RELAXATION</a:t>
            </a:r>
          </a:p>
        </p:txBody>
      </p:sp>
      <p:pic>
        <p:nvPicPr>
          <p:cNvPr id="8" name="Picture 7" descr="گزارش فارس/ فاصله نمادهای رنگین تا نمادهای ننگین در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r="20504" b="-1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200"/>
              <a:t>The creative process of making art can enhance mental and emotional well-being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200"/>
              <a:t>Creating art takes your mind off whatever is causing you stress. It gives you an outlet to channel your energy to something you enjoy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200"/>
              <a:t>Focusing on art can give you relief from overwhelming thoughts or emotions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B0784C-2256-4850-A48D-3C738F7296CD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WINDSOR-ESSEX COUNTY HEALTH UNIT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54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0" tIns="0" rIns="0" bIns="0" rtlCol="0" anchor="b">
            <a:normAutofit/>
          </a:bodyPr>
          <a:lstStyle/>
          <a:p>
            <a:br>
              <a:rPr lang="en-CA" dirty="0"/>
            </a:br>
            <a:r>
              <a:rPr lang="en-CA" dirty="0"/>
              <a:t>ADVANTAGES OF ART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kern="1200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5</a:t>
            </a:fld>
            <a:endParaRPr lang="en-CA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A4B02FB-1966-C935-85F6-FDB84A7E4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021507"/>
              </p:ext>
            </p:extLst>
          </p:nvPr>
        </p:nvGraphicFramePr>
        <p:xfrm>
          <a:off x="457200" y="1752599"/>
          <a:ext cx="8229600" cy="419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669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US" dirty="0"/>
              <a:t>ART RELAXATION</a:t>
            </a:r>
          </a:p>
        </p:txBody>
      </p:sp>
      <p:pic>
        <p:nvPicPr>
          <p:cNvPr id="8" name="Picture 7" descr="Mandala - Tierkreiszeichen Schütze - Signs of the Zodiac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4074"/>
            <a:ext cx="4038600" cy="399821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Examples of art options:</a:t>
            </a:r>
          </a:p>
          <a:p>
            <a:pPr marL="742950" lvl="1" indent="-457200"/>
            <a:r>
              <a:rPr lang="en-CA" sz="2800" dirty="0"/>
              <a:t>Coloring</a:t>
            </a:r>
          </a:p>
          <a:p>
            <a:pPr marL="742950" lvl="1" indent="-457200"/>
            <a:r>
              <a:rPr lang="en-CA" sz="2800" dirty="0"/>
              <a:t>Drawing or painting</a:t>
            </a:r>
          </a:p>
          <a:p>
            <a:pPr marL="742950" lvl="1" indent="-457200"/>
            <a:r>
              <a:rPr lang="en-CA" sz="2800" dirty="0"/>
              <a:t>Playing or learning to play music</a:t>
            </a:r>
          </a:p>
          <a:p>
            <a:pPr marL="742950" lvl="1" indent="-457200"/>
            <a:r>
              <a:rPr lang="en-CA" sz="2800" dirty="0"/>
              <a:t>Making jewelry</a:t>
            </a:r>
          </a:p>
          <a:p>
            <a:pPr marL="742950" lvl="1" indent="-457200"/>
            <a:r>
              <a:rPr lang="en-CA" sz="2800" dirty="0"/>
              <a:t>Crafting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8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E0AC322-5CAF-9D61-048E-C66CCC67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Recursos Humanos como pieza fundamental para el desarrollo de las ...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5" b="1544"/>
          <a:stretch/>
        </p:blipFill>
        <p:spPr>
          <a:xfrm>
            <a:off x="457200" y="1600200"/>
            <a:ext cx="8229600" cy="4525963"/>
          </a:xfr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12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r>
              <a:rPr lang="en-US" dirty="0"/>
              <a:t>ACTIVITY 1- CRAFTING</a:t>
            </a:r>
            <a:br>
              <a:rPr lang="en-US" sz="1300" dirty="0"/>
            </a:b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u="sng" dirty="0"/>
              <a:t>Paper Airplane Contest</a:t>
            </a:r>
          </a:p>
          <a:p>
            <a:r>
              <a:rPr lang="en-US" dirty="0"/>
              <a:t>Build your best paper airplane!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Measure the distance</a:t>
            </a:r>
          </a:p>
          <a:p>
            <a:endParaRPr lang="en-US" dirty="0"/>
          </a:p>
        </p:txBody>
      </p:sp>
      <p:pic>
        <p:nvPicPr>
          <p:cNvPr id="1026" name="Picture 2" descr="Image result for paper airplan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07345"/>
            <a:ext cx="4038600" cy="431167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14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37B7-960A-000C-90E2-45E4AE07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ACTIVITY 1- ORIGAMI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F02B9-730E-0418-8E81-7706D56B0C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en-US" dirty="0">
              <a:hlinkClick r:id="rId3"/>
            </a:endParaRPr>
          </a:p>
          <a:p>
            <a:pPr algn="ctr"/>
            <a:endParaRPr lang="en-US" sz="2800" dirty="0">
              <a:hlinkClick r:id="rId3"/>
            </a:endParaRPr>
          </a:p>
          <a:p>
            <a:pPr algn="ctr"/>
            <a:endParaRPr lang="en-US" dirty="0">
              <a:hlinkClick r:id="rId3"/>
            </a:endParaRPr>
          </a:p>
          <a:p>
            <a:pPr algn="ctr"/>
            <a:r>
              <a:rPr lang="en-US" sz="4400" dirty="0">
                <a:hlinkClick r:id="rId3"/>
              </a:rPr>
              <a:t>Origami</a:t>
            </a:r>
            <a:r>
              <a:rPr lang="en-US" sz="4400" dirty="0"/>
              <a:t> </a:t>
            </a:r>
          </a:p>
          <a:p>
            <a:endParaRPr lang="en-C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7A956-F1FF-7D7B-3292-CA6C187E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F414-386B-474C-AC2C-F2E8676AC59D}" type="datetime1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6FB29-E5B5-C7C9-E8AE-BAF5929E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A544F-EA11-F178-AFAF-C3C24B8B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9</a:t>
            </a:fld>
            <a:endParaRPr lang="en-CA"/>
          </a:p>
        </p:txBody>
      </p:sp>
      <p:pic>
        <p:nvPicPr>
          <p:cNvPr id="8" name="Content Placeholder 7" descr="White origami unicorn">
            <a:extLst>
              <a:ext uri="{FF2B5EF4-FFF2-40B4-BE49-F238E27FC236}">
                <a16:creationId xmlns:a16="http://schemas.microsoft.com/office/drawing/2014/main" id="{1B7ADD51-739A-32BE-B248-116B37ACDE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92" y="2302467"/>
            <a:ext cx="3961015" cy="3121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841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WECHU2016">
      <a:dk1>
        <a:sysClr val="windowText" lastClr="000000"/>
      </a:dk1>
      <a:lt1>
        <a:sysClr val="window" lastClr="FFFFFF"/>
      </a:lt1>
      <a:dk2>
        <a:srgbClr val="00596F"/>
      </a:dk2>
      <a:lt2>
        <a:srgbClr val="D2D3D3"/>
      </a:lt2>
      <a:accent1>
        <a:srgbClr val="67C8C7"/>
      </a:accent1>
      <a:accent2>
        <a:srgbClr val="333E48"/>
      </a:accent2>
      <a:accent3>
        <a:srgbClr val="FFDA00"/>
      </a:accent3>
      <a:accent4>
        <a:srgbClr val="79BC43"/>
      </a:accent4>
      <a:accent5>
        <a:srgbClr val="00596F"/>
      </a:accent5>
      <a:accent6>
        <a:srgbClr val="7E868C"/>
      </a:accent6>
      <a:hlink>
        <a:srgbClr val="00596F"/>
      </a:hlink>
      <a:folHlink>
        <a:srgbClr val="79BC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DA0B3AE-76FB-4B5C-8A52-EF7323EEE63C}" vid="{6029A259-5E39-43A7-94D6-0409433A0A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WECHU_CorporatePP</Template>
  <TotalTime>3939</TotalTime>
  <Words>1568</Words>
  <Application>Microsoft Office PowerPoint</Application>
  <PresentationFormat>On-screen Show (4:3)</PresentationFormat>
  <Paragraphs>211</Paragraphs>
  <Slides>13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Ultra Bold</vt:lpstr>
      <vt:lpstr>Office Theme</vt:lpstr>
      <vt:lpstr>PowerPoint Presentation</vt:lpstr>
      <vt:lpstr>INTRODUCTION</vt:lpstr>
      <vt:lpstr> WELLNESS WEDNESDAY’S</vt:lpstr>
      <vt:lpstr>ART FOR RELAXATION</vt:lpstr>
      <vt:lpstr> ADVANTAGES OF ART CREATION</vt:lpstr>
      <vt:lpstr>ART RELAXATION</vt:lpstr>
      <vt:lpstr>PowerPoint Presentation</vt:lpstr>
      <vt:lpstr>    ACTIVITY 1- CRAFTING </vt:lpstr>
      <vt:lpstr>ACTIVITY 1- ORIGAMI</vt:lpstr>
      <vt:lpstr>ACTIVITY 2- BUTTON MAKER </vt:lpstr>
      <vt:lpstr>ACTIVITY 3- COLORING</vt:lpstr>
      <vt:lpstr>REVIEW</vt:lpstr>
      <vt:lpstr>REFERENCES</vt:lpstr>
    </vt:vector>
  </TitlesOfParts>
  <Company>Windsor-Essex County Health Unit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 Bishop</dc:creator>
  <cp:lastModifiedBy>Ashley Kirby</cp:lastModifiedBy>
  <cp:revision>36</cp:revision>
  <cp:lastPrinted>2019-01-31T18:57:25Z</cp:lastPrinted>
  <dcterms:created xsi:type="dcterms:W3CDTF">2019-01-23T20:25:49Z</dcterms:created>
  <dcterms:modified xsi:type="dcterms:W3CDTF">2023-09-27T14:45:36Z</dcterms:modified>
</cp:coreProperties>
</file>